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0" r:id="rId2"/>
    <p:sldMasterId id="2147483689" r:id="rId3"/>
    <p:sldMasterId id="2147483699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7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8" Type="http://schemas.openxmlformats.org/officeDocument/2006/relationships/image" Target="../media/image510.png"/><Relationship Id="rId3" Type="http://schemas.openxmlformats.org/officeDocument/2006/relationships/image" Target="../media/image35.png"/><Relationship Id="rId21" Type="http://schemas.openxmlformats.org/officeDocument/2006/relationships/image" Target="../media/image53.png"/><Relationship Id="rId7" Type="http://schemas.openxmlformats.org/officeDocument/2006/relationships/image" Target="../media/image39.png"/><Relationship Id="rId17" Type="http://schemas.openxmlformats.org/officeDocument/2006/relationships/image" Target="../media/image49.png"/><Relationship Id="rId25" Type="http://schemas.openxmlformats.org/officeDocument/2006/relationships/image" Target="../media/image7.png"/><Relationship Id="rId2" Type="http://schemas.openxmlformats.org/officeDocument/2006/relationships/image" Target="../media/image34.png"/><Relationship Id="rId16" Type="http://schemas.openxmlformats.org/officeDocument/2006/relationships/image" Target="../media/image48.png"/><Relationship Id="rId20" Type="http://schemas.openxmlformats.org/officeDocument/2006/relationships/image" Target="../media/image5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24" Type="http://schemas.openxmlformats.org/officeDocument/2006/relationships/image" Target="../media/image6.png"/><Relationship Id="rId5" Type="http://schemas.openxmlformats.org/officeDocument/2006/relationships/image" Target="../media/image37.png"/><Relationship Id="rId15" Type="http://schemas.openxmlformats.org/officeDocument/2006/relationships/image" Target="../media/image47.png"/><Relationship Id="rId23" Type="http://schemas.openxmlformats.org/officeDocument/2006/relationships/image" Target="../media/image55.png"/><Relationship Id="rId10" Type="http://schemas.openxmlformats.org/officeDocument/2006/relationships/image" Target="../media/image42.png"/><Relationship Id="rId19" Type="http://schemas.openxmlformats.org/officeDocument/2006/relationships/image" Target="../media/image51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Relationship Id="rId14" Type="http://schemas.openxmlformats.org/officeDocument/2006/relationships/image" Target="../media/image46.png"/><Relationship Id="rId22" Type="http://schemas.openxmlformats.org/officeDocument/2006/relationships/image" Target="../media/image5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5.png"/><Relationship Id="rId16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A6EC2-2C36-47D9-A0DF-FF25AEF87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034E29-9632-4AD1-874F-B7CD68D7395E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48EC762-688B-4F82-B7A1-6E1499507C29}" type="slidenum">
              <a:rPr lang="en-US" smtClean="0"/>
              <a:t>‹#›</a:t>
            </a:fld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692618D-7D0C-4BDF-895A-30E556C7D809}"/>
              </a:ext>
            </a:extLst>
          </p:cNvPr>
          <p:cNvGrpSpPr/>
          <p:nvPr/>
        </p:nvGrpSpPr>
        <p:grpSpPr>
          <a:xfrm>
            <a:off x="11090029" y="125695"/>
            <a:ext cx="1005719" cy="1168337"/>
            <a:chOff x="7740011" y="176701"/>
            <a:chExt cx="754289" cy="87625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42CAB04-C530-4D6C-B492-B6513C81AC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8108505" y="189487"/>
              <a:ext cx="371698" cy="399893"/>
            </a:xfrm>
            <a:prstGeom prst="rect">
              <a:avLst/>
            </a:prstGeom>
          </p:spPr>
        </p:pic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E639757-B5F0-4779-8D69-6D6E9BC356D0}"/>
                </a:ext>
              </a:extLst>
            </p:cNvPr>
            <p:cNvGrpSpPr/>
            <p:nvPr userDrawn="1"/>
          </p:nvGrpSpPr>
          <p:grpSpPr>
            <a:xfrm>
              <a:off x="7740011" y="176701"/>
              <a:ext cx="704428" cy="876253"/>
              <a:chOff x="7740011" y="176701"/>
              <a:chExt cx="704428" cy="876253"/>
            </a:xfrm>
          </p:grpSpPr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B8198844-9392-4002-89F8-006D7085C96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23045" y="176701"/>
                <a:ext cx="341495" cy="317417"/>
              </a:xfrm>
              <a:prstGeom prst="rect">
                <a:avLst/>
              </a:prstGeom>
            </p:spPr>
          </p:pic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CD1BC629-7AB8-4F5B-859E-D86E25261A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604600">
                <a:off x="7975443" y="683976"/>
                <a:ext cx="396967" cy="368978"/>
              </a:xfrm>
              <a:prstGeom prst="rect">
                <a:avLst/>
              </a:prstGeom>
            </p:spPr>
          </p:pic>
          <p:pic>
            <p:nvPicPr>
              <p:cNvPr id="9" name="Picture 8" descr="A picture containing building, bridge&#10;&#10;Description automatically generated">
                <a:extLst>
                  <a:ext uri="{FF2B5EF4-FFF2-40B4-BE49-F238E27FC236}">
                    <a16:creationId xmlns:a16="http://schemas.microsoft.com/office/drawing/2014/main" id="{E7D19407-91D0-4F6D-A48C-4BF237AD2BC2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38" t="23691" r="8569" b="188"/>
              <a:stretch/>
            </p:blipFill>
            <p:spPr>
              <a:xfrm>
                <a:off x="7740011" y="372050"/>
                <a:ext cx="704428" cy="52575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038330039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 preserve="1">
  <p:cSld name="1_Title + 3 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/>
          <p:nvPr/>
        </p:nvSpPr>
        <p:spPr>
          <a:xfrm>
            <a:off x="9808488" y="6755100"/>
            <a:ext cx="11916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0" name="Google Shape;50;p7"/>
          <p:cNvSpPr/>
          <p:nvPr/>
        </p:nvSpPr>
        <p:spPr>
          <a:xfrm>
            <a:off x="11000416" y="6755100"/>
            <a:ext cx="11916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1" name="Google Shape;51;p7"/>
          <p:cNvSpPr/>
          <p:nvPr/>
        </p:nvSpPr>
        <p:spPr>
          <a:xfrm>
            <a:off x="0" y="6755100"/>
            <a:ext cx="11916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" name="Google Shape;52;p7"/>
          <p:cNvSpPr/>
          <p:nvPr/>
        </p:nvSpPr>
        <p:spPr>
          <a:xfrm>
            <a:off x="1191613" y="6755100"/>
            <a:ext cx="8616800" cy="10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1116650" y="297969"/>
            <a:ext cx="86168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accent3">
                    <a:lumMod val="75000"/>
                  </a:schemeClr>
                </a:solidFill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1191600" y="2353457"/>
            <a:ext cx="3161600" cy="401947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spcBef>
                <a:spcPts val="800"/>
              </a:spcBef>
              <a:spcAft>
                <a:spcPts val="0"/>
              </a:spcAft>
              <a:buSzPts val="1400"/>
              <a:buChar char="▷"/>
              <a:defRPr sz="1867">
                <a:latin typeface="+mj-lt"/>
              </a:defRPr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5" name="Google Shape;55;p7"/>
          <p:cNvSpPr txBox="1">
            <a:spLocks noGrp="1"/>
          </p:cNvSpPr>
          <p:nvPr>
            <p:ph type="body" idx="2"/>
          </p:nvPr>
        </p:nvSpPr>
        <p:spPr>
          <a:xfrm>
            <a:off x="4515205" y="2353457"/>
            <a:ext cx="3161600" cy="40344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spcBef>
                <a:spcPts val="800"/>
              </a:spcBef>
              <a:spcAft>
                <a:spcPts val="0"/>
              </a:spcAft>
              <a:buSzPts val="1400"/>
              <a:buChar char="▷"/>
              <a:defRPr sz="1867">
                <a:latin typeface="+mj-lt"/>
              </a:defRPr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Google Shape;56;p7"/>
          <p:cNvSpPr txBox="1">
            <a:spLocks noGrp="1"/>
          </p:cNvSpPr>
          <p:nvPr>
            <p:ph type="body" idx="3"/>
          </p:nvPr>
        </p:nvSpPr>
        <p:spPr>
          <a:xfrm>
            <a:off x="7838809" y="2353457"/>
            <a:ext cx="3161600" cy="40325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spcBef>
                <a:spcPts val="800"/>
              </a:spcBef>
              <a:spcAft>
                <a:spcPts val="0"/>
              </a:spcAft>
              <a:buSzPts val="1400"/>
              <a:buChar char="▷"/>
              <a:defRPr sz="1867">
                <a:latin typeface="+mj-lt"/>
              </a:defRPr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Google Shape;57;p7"/>
          <p:cNvSpPr txBox="1">
            <a:spLocks noGrp="1"/>
          </p:cNvSpPr>
          <p:nvPr>
            <p:ph type="sldNum" idx="12"/>
          </p:nvPr>
        </p:nvSpPr>
        <p:spPr>
          <a:xfrm>
            <a:off x="11307433" y="6262577"/>
            <a:ext cx="7316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48EC762-688B-4F82-B7A1-6E1499507C2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17907F1-295A-4835-A323-57F03E1289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41708" y="1562232"/>
            <a:ext cx="3283158" cy="628831"/>
          </a:xfrm>
        </p:spPr>
        <p:txBody>
          <a:bodyPr/>
          <a:lstStyle>
            <a:lvl1pPr marL="76200" indent="0">
              <a:buFontTx/>
              <a:buNone/>
              <a:defRPr sz="1800">
                <a:solidFill>
                  <a:srgbClr val="00B05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Text Placeholder 6">
            <a:extLst>
              <a:ext uri="{FF2B5EF4-FFF2-40B4-BE49-F238E27FC236}">
                <a16:creationId xmlns:a16="http://schemas.microsoft.com/office/drawing/2014/main" id="{26C79B6A-8C05-4619-AD18-3334CF0B65D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56430" y="1562232"/>
            <a:ext cx="3283158" cy="628831"/>
          </a:xfrm>
        </p:spPr>
        <p:txBody>
          <a:bodyPr/>
          <a:lstStyle>
            <a:lvl1pPr marL="76200" indent="0">
              <a:buFontTx/>
              <a:buNone/>
              <a:defRPr sz="1800">
                <a:solidFill>
                  <a:srgbClr val="0070C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9" name="Text Placeholder 6">
            <a:extLst>
              <a:ext uri="{FF2B5EF4-FFF2-40B4-BE49-F238E27FC236}">
                <a16:creationId xmlns:a16="http://schemas.microsoft.com/office/drawing/2014/main" id="{E8156DE4-49C8-450D-9BBE-D2CD450C1F3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842046" y="1562232"/>
            <a:ext cx="3283158" cy="628831"/>
          </a:xfrm>
        </p:spPr>
        <p:txBody>
          <a:bodyPr/>
          <a:lstStyle>
            <a:lvl1pPr marL="76200" indent="0">
              <a:buFontTx/>
              <a:buNone/>
              <a:defRPr sz="1800">
                <a:solidFill>
                  <a:srgbClr val="FFC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F928DB1-0C72-4F35-A2CE-7ED3AAB67B89}"/>
              </a:ext>
            </a:extLst>
          </p:cNvPr>
          <p:cNvGrpSpPr/>
          <p:nvPr/>
        </p:nvGrpSpPr>
        <p:grpSpPr>
          <a:xfrm>
            <a:off x="11090029" y="125695"/>
            <a:ext cx="1005719" cy="1168337"/>
            <a:chOff x="7740011" y="176701"/>
            <a:chExt cx="754289" cy="876253"/>
          </a:xfrm>
        </p:grpSpPr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9D2353B9-1E52-424F-85EF-424A0A2B3A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8108505" y="189487"/>
              <a:ext cx="371698" cy="399893"/>
            </a:xfrm>
            <a:prstGeom prst="rect">
              <a:avLst/>
            </a:prstGeom>
          </p:spPr>
        </p:pic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D4CCF7D0-1856-4505-B5F1-B626DE01FF4F}"/>
                </a:ext>
              </a:extLst>
            </p:cNvPr>
            <p:cNvGrpSpPr/>
            <p:nvPr userDrawn="1"/>
          </p:nvGrpSpPr>
          <p:grpSpPr>
            <a:xfrm>
              <a:off x="7740011" y="176701"/>
              <a:ext cx="704428" cy="876253"/>
              <a:chOff x="7740011" y="176701"/>
              <a:chExt cx="704428" cy="876253"/>
            </a:xfrm>
          </p:grpSpPr>
          <p:pic>
            <p:nvPicPr>
              <p:cNvPr id="45" name="Picture 44">
                <a:extLst>
                  <a:ext uri="{FF2B5EF4-FFF2-40B4-BE49-F238E27FC236}">
                    <a16:creationId xmlns:a16="http://schemas.microsoft.com/office/drawing/2014/main" id="{991630C2-C24D-44F5-8820-C0E1CC2C20A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23045" y="176701"/>
                <a:ext cx="341495" cy="317417"/>
              </a:xfrm>
              <a:prstGeom prst="rect">
                <a:avLst/>
              </a:prstGeom>
            </p:spPr>
          </p:pic>
          <p:pic>
            <p:nvPicPr>
              <p:cNvPr id="46" name="Picture 45">
                <a:extLst>
                  <a:ext uri="{FF2B5EF4-FFF2-40B4-BE49-F238E27FC236}">
                    <a16:creationId xmlns:a16="http://schemas.microsoft.com/office/drawing/2014/main" id="{8392C2D8-4CEC-49F1-8B38-BCCD5C6580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604600">
                <a:off x="7975443" y="683976"/>
                <a:ext cx="396967" cy="368978"/>
              </a:xfrm>
              <a:prstGeom prst="rect">
                <a:avLst/>
              </a:prstGeom>
            </p:spPr>
          </p:pic>
          <p:pic>
            <p:nvPicPr>
              <p:cNvPr id="47" name="Picture 46" descr="A picture containing building, bridge&#10;&#10;Description automatically generated">
                <a:extLst>
                  <a:ext uri="{FF2B5EF4-FFF2-40B4-BE49-F238E27FC236}">
                    <a16:creationId xmlns:a16="http://schemas.microsoft.com/office/drawing/2014/main" id="{D1EDFEAC-A287-4244-9040-501E5F19675B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38" t="23691" r="8569" b="188"/>
              <a:stretch/>
            </p:blipFill>
            <p:spPr>
              <a:xfrm>
                <a:off x="7740011" y="372050"/>
                <a:ext cx="704428" cy="52575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49446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/>
          <p:nvPr/>
        </p:nvSpPr>
        <p:spPr>
          <a:xfrm>
            <a:off x="9808488" y="6755100"/>
            <a:ext cx="11916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0" name="Google Shape;60;p8"/>
          <p:cNvSpPr/>
          <p:nvPr/>
        </p:nvSpPr>
        <p:spPr>
          <a:xfrm>
            <a:off x="11000416" y="6755100"/>
            <a:ext cx="11916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1" name="Google Shape;61;p8"/>
          <p:cNvSpPr/>
          <p:nvPr/>
        </p:nvSpPr>
        <p:spPr>
          <a:xfrm>
            <a:off x="0" y="6755100"/>
            <a:ext cx="11916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2" name="Google Shape;62;p8"/>
          <p:cNvSpPr/>
          <p:nvPr/>
        </p:nvSpPr>
        <p:spPr>
          <a:xfrm>
            <a:off x="1191613" y="6755100"/>
            <a:ext cx="8616800" cy="10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3" name="Google Shape;63;p8"/>
          <p:cNvSpPr txBox="1">
            <a:spLocks noGrp="1"/>
          </p:cNvSpPr>
          <p:nvPr>
            <p:ph type="title"/>
          </p:nvPr>
        </p:nvSpPr>
        <p:spPr>
          <a:xfrm>
            <a:off x="966748" y="552801"/>
            <a:ext cx="86168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accent3">
                    <a:lumMod val="75000"/>
                  </a:schemeClr>
                </a:solidFill>
                <a:latin typeface="+mj-l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64" name="Google Shape;64;p8"/>
          <p:cNvSpPr txBox="1">
            <a:spLocks noGrp="1"/>
          </p:cNvSpPr>
          <p:nvPr>
            <p:ph type="sldNum" idx="12"/>
          </p:nvPr>
        </p:nvSpPr>
        <p:spPr>
          <a:xfrm>
            <a:off x="11307433" y="6262577"/>
            <a:ext cx="7316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48EC762-688B-4F82-B7A1-6E1499507C29}" type="slidenum">
              <a:rPr lang="en-US" smtClean="0"/>
              <a:t>‹#›</a:t>
            </a:fld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297BE05-072A-4CC3-B13E-429BB0B4CB91}"/>
              </a:ext>
            </a:extLst>
          </p:cNvPr>
          <p:cNvGrpSpPr/>
          <p:nvPr/>
        </p:nvGrpSpPr>
        <p:grpSpPr>
          <a:xfrm>
            <a:off x="11546958" y="125695"/>
            <a:ext cx="548790" cy="671747"/>
            <a:chOff x="7740011" y="176701"/>
            <a:chExt cx="754289" cy="876253"/>
          </a:xfrm>
        </p:grpSpPr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B2D82BBD-3B27-43CD-ADA4-3470F33774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8108505" y="189487"/>
              <a:ext cx="371698" cy="399893"/>
            </a:xfrm>
            <a:prstGeom prst="rect">
              <a:avLst/>
            </a:prstGeom>
          </p:spPr>
        </p:pic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B04FEFAC-1DED-4197-AA42-A387EDF32EFD}"/>
                </a:ext>
              </a:extLst>
            </p:cNvPr>
            <p:cNvGrpSpPr/>
            <p:nvPr userDrawn="1"/>
          </p:nvGrpSpPr>
          <p:grpSpPr>
            <a:xfrm>
              <a:off x="7740011" y="176701"/>
              <a:ext cx="704428" cy="876253"/>
              <a:chOff x="7740011" y="176701"/>
              <a:chExt cx="704428" cy="876253"/>
            </a:xfrm>
          </p:grpSpPr>
          <p:pic>
            <p:nvPicPr>
              <p:cNvPr id="39" name="Picture 38">
                <a:extLst>
                  <a:ext uri="{FF2B5EF4-FFF2-40B4-BE49-F238E27FC236}">
                    <a16:creationId xmlns:a16="http://schemas.microsoft.com/office/drawing/2014/main" id="{A6AF54FE-02C6-4598-B531-2945DB00FB0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23045" y="176701"/>
                <a:ext cx="341495" cy="317417"/>
              </a:xfrm>
              <a:prstGeom prst="rect">
                <a:avLst/>
              </a:prstGeom>
            </p:spPr>
          </p:pic>
          <p:pic>
            <p:nvPicPr>
              <p:cNvPr id="40" name="Picture 39">
                <a:extLst>
                  <a:ext uri="{FF2B5EF4-FFF2-40B4-BE49-F238E27FC236}">
                    <a16:creationId xmlns:a16="http://schemas.microsoft.com/office/drawing/2014/main" id="{704E68D1-0295-4F2C-AB2E-1ED84502F2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604600">
                <a:off x="7975443" y="683976"/>
                <a:ext cx="396967" cy="368978"/>
              </a:xfrm>
              <a:prstGeom prst="rect">
                <a:avLst/>
              </a:prstGeom>
            </p:spPr>
          </p:pic>
          <p:pic>
            <p:nvPicPr>
              <p:cNvPr id="41" name="Picture 40" descr="A picture containing building, bridge&#10;&#10;Description automatically generated">
                <a:extLst>
                  <a:ext uri="{FF2B5EF4-FFF2-40B4-BE49-F238E27FC236}">
                    <a16:creationId xmlns:a16="http://schemas.microsoft.com/office/drawing/2014/main" id="{8860B6AE-9D2D-4DB2-BB31-055E9CB3DEE1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38" t="23691" r="8569" b="188"/>
              <a:stretch/>
            </p:blipFill>
            <p:spPr>
              <a:xfrm>
                <a:off x="7740011" y="372050"/>
                <a:ext cx="704428" cy="525752"/>
              </a:xfrm>
              <a:prstGeom prst="rect">
                <a:avLst/>
              </a:prstGeom>
            </p:spPr>
          </p:pic>
        </p:grp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A7E03D48-CB0E-42DA-822D-06A61CE474F0}"/>
              </a:ext>
            </a:extLst>
          </p:cNvPr>
          <p:cNvSpPr txBox="1"/>
          <p:nvPr userDrawn="1"/>
        </p:nvSpPr>
        <p:spPr>
          <a:xfrm>
            <a:off x="0" y="6488668"/>
            <a:ext cx="1056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cript MT Bold" panose="03040602040607080904" pitchFamily="66" charset="0"/>
              </a:rPr>
              <a:t>Iman Salama</a:t>
            </a:r>
          </a:p>
        </p:txBody>
      </p:sp>
    </p:spTree>
    <p:extLst>
      <p:ext uri="{BB962C8B-B14F-4D97-AF65-F5344CB8AC3E}">
        <p14:creationId xmlns:p14="http://schemas.microsoft.com/office/powerpoint/2010/main" val="2820828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/>
          <p:nvPr/>
        </p:nvSpPr>
        <p:spPr>
          <a:xfrm>
            <a:off x="9808488" y="6755100"/>
            <a:ext cx="11916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" name="Google Shape;67;p9"/>
          <p:cNvSpPr/>
          <p:nvPr/>
        </p:nvSpPr>
        <p:spPr>
          <a:xfrm>
            <a:off x="11000416" y="6755100"/>
            <a:ext cx="11916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" name="Google Shape;68;p9"/>
          <p:cNvSpPr/>
          <p:nvPr/>
        </p:nvSpPr>
        <p:spPr>
          <a:xfrm>
            <a:off x="0" y="6755100"/>
            <a:ext cx="11916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9" name="Google Shape;69;p9"/>
          <p:cNvSpPr/>
          <p:nvPr/>
        </p:nvSpPr>
        <p:spPr>
          <a:xfrm>
            <a:off x="1191613" y="6755100"/>
            <a:ext cx="8616800" cy="10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0" name="Google Shape;70;p9"/>
          <p:cNvSpPr txBox="1">
            <a:spLocks noGrp="1"/>
          </p:cNvSpPr>
          <p:nvPr>
            <p:ph type="body" idx="1"/>
          </p:nvPr>
        </p:nvSpPr>
        <p:spPr>
          <a:xfrm>
            <a:off x="1191600" y="6199951"/>
            <a:ext cx="8616800" cy="46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609585" lvl="0" indent="-304792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867">
                <a:solidFill>
                  <a:schemeClr val="dk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Google Shape;71;p9"/>
          <p:cNvSpPr txBox="1">
            <a:spLocks noGrp="1"/>
          </p:cNvSpPr>
          <p:nvPr>
            <p:ph type="sldNum" idx="12"/>
          </p:nvPr>
        </p:nvSpPr>
        <p:spPr>
          <a:xfrm>
            <a:off x="11307433" y="6262577"/>
            <a:ext cx="7316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48EC762-688B-4F82-B7A1-6E1499507C29}" type="slidenum">
              <a:rPr lang="en-US" smtClean="0"/>
              <a:t>‹#›</a:t>
            </a:fld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36F9940-159E-47DC-8BF6-8AC6BB477E77}"/>
              </a:ext>
            </a:extLst>
          </p:cNvPr>
          <p:cNvGrpSpPr/>
          <p:nvPr/>
        </p:nvGrpSpPr>
        <p:grpSpPr>
          <a:xfrm>
            <a:off x="11090029" y="125695"/>
            <a:ext cx="1005719" cy="1168337"/>
            <a:chOff x="7740011" y="176701"/>
            <a:chExt cx="754289" cy="876253"/>
          </a:xfrm>
        </p:grpSpPr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BD2B7F45-E155-4C05-B41B-F171E5C42EB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8108505" y="189487"/>
              <a:ext cx="371698" cy="399893"/>
            </a:xfrm>
            <a:prstGeom prst="rect">
              <a:avLst/>
            </a:prstGeom>
          </p:spPr>
        </p:pic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A7C0B6A9-29CE-4DCE-80AB-A415AA4007ED}"/>
                </a:ext>
              </a:extLst>
            </p:cNvPr>
            <p:cNvGrpSpPr/>
            <p:nvPr userDrawn="1"/>
          </p:nvGrpSpPr>
          <p:grpSpPr>
            <a:xfrm>
              <a:off x="7740011" y="176701"/>
              <a:ext cx="704428" cy="876253"/>
              <a:chOff x="7740011" y="176701"/>
              <a:chExt cx="704428" cy="876253"/>
            </a:xfrm>
          </p:grpSpPr>
          <p:pic>
            <p:nvPicPr>
              <p:cNvPr id="39" name="Picture 38">
                <a:extLst>
                  <a:ext uri="{FF2B5EF4-FFF2-40B4-BE49-F238E27FC236}">
                    <a16:creationId xmlns:a16="http://schemas.microsoft.com/office/drawing/2014/main" id="{DC65AD45-AEAD-4262-A9CD-F1041D1F8A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23045" y="176701"/>
                <a:ext cx="341495" cy="317417"/>
              </a:xfrm>
              <a:prstGeom prst="rect">
                <a:avLst/>
              </a:prstGeom>
            </p:spPr>
          </p:pic>
          <p:pic>
            <p:nvPicPr>
              <p:cNvPr id="40" name="Picture 39">
                <a:extLst>
                  <a:ext uri="{FF2B5EF4-FFF2-40B4-BE49-F238E27FC236}">
                    <a16:creationId xmlns:a16="http://schemas.microsoft.com/office/drawing/2014/main" id="{BB715024-2695-4919-8A5A-5D14D899DEF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604600">
                <a:off x="7975443" y="683976"/>
                <a:ext cx="396967" cy="368978"/>
              </a:xfrm>
              <a:prstGeom prst="rect">
                <a:avLst/>
              </a:prstGeom>
            </p:spPr>
          </p:pic>
          <p:pic>
            <p:nvPicPr>
              <p:cNvPr id="41" name="Picture 40" descr="A picture containing building, bridge&#10;&#10;Description automatically generated">
                <a:extLst>
                  <a:ext uri="{FF2B5EF4-FFF2-40B4-BE49-F238E27FC236}">
                    <a16:creationId xmlns:a16="http://schemas.microsoft.com/office/drawing/2014/main" id="{5FAC96FD-9121-4FEE-B0F7-811B2671363A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38" t="23691" r="8569" b="188"/>
              <a:stretch/>
            </p:blipFill>
            <p:spPr>
              <a:xfrm>
                <a:off x="7740011" y="372050"/>
                <a:ext cx="704428" cy="52575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174015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/>
          <p:nvPr/>
        </p:nvSpPr>
        <p:spPr>
          <a:xfrm>
            <a:off x="9808488" y="6755100"/>
            <a:ext cx="11916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" name="Google Shape;74;p10"/>
          <p:cNvSpPr/>
          <p:nvPr/>
        </p:nvSpPr>
        <p:spPr>
          <a:xfrm>
            <a:off x="11000416" y="6755100"/>
            <a:ext cx="11916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" name="Google Shape;75;p10"/>
          <p:cNvSpPr/>
          <p:nvPr/>
        </p:nvSpPr>
        <p:spPr>
          <a:xfrm>
            <a:off x="0" y="6755100"/>
            <a:ext cx="11916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" name="Google Shape;76;p10"/>
          <p:cNvSpPr/>
          <p:nvPr/>
        </p:nvSpPr>
        <p:spPr>
          <a:xfrm>
            <a:off x="1191613" y="6755100"/>
            <a:ext cx="8616800" cy="10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" name="Google Shape;77;p10"/>
          <p:cNvSpPr txBox="1">
            <a:spLocks noGrp="1"/>
          </p:cNvSpPr>
          <p:nvPr>
            <p:ph type="sldNum" idx="12"/>
          </p:nvPr>
        </p:nvSpPr>
        <p:spPr>
          <a:xfrm>
            <a:off x="11307433" y="6262577"/>
            <a:ext cx="7316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48EC762-688B-4F82-B7A1-6E1499507C29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487C1A1-48A7-4AA1-861D-6EC1CC2C16C7}"/>
              </a:ext>
            </a:extLst>
          </p:cNvPr>
          <p:cNvGrpSpPr/>
          <p:nvPr/>
        </p:nvGrpSpPr>
        <p:grpSpPr>
          <a:xfrm>
            <a:off x="5925964" y="5522850"/>
            <a:ext cx="557939" cy="511482"/>
            <a:chOff x="5911468" y="2912493"/>
            <a:chExt cx="606324" cy="696121"/>
          </a:xfrm>
        </p:grpSpPr>
        <p:sp>
          <p:nvSpPr>
            <p:cNvPr id="8" name="Freeform 65">
              <a:extLst>
                <a:ext uri="{FF2B5EF4-FFF2-40B4-BE49-F238E27FC236}">
                  <a16:creationId xmlns:a16="http://schemas.microsoft.com/office/drawing/2014/main" id="{C8149DBF-8E16-41B5-827D-B44756120D2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1468" y="3363822"/>
              <a:ext cx="606324" cy="0"/>
            </a:xfrm>
            <a:custGeom>
              <a:avLst/>
              <a:gdLst>
                <a:gd name="T0" fmla="*/ 0 w 20"/>
                <a:gd name="T1" fmla="*/ 20 w 20"/>
                <a:gd name="T2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20" y="0"/>
                  </a:lnTo>
                  <a:lnTo>
                    <a:pt x="20" y="0"/>
                  </a:lnTo>
                </a:path>
              </a:pathLst>
            </a:custGeom>
            <a:noFill/>
            <a:ln w="28575">
              <a:solidFill>
                <a:schemeClr val="bg2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9" name="Freeform 66">
              <a:extLst>
                <a:ext uri="{FF2B5EF4-FFF2-40B4-BE49-F238E27FC236}">
                  <a16:creationId xmlns:a16="http://schemas.microsoft.com/office/drawing/2014/main" id="{B8F57C9F-213A-4B10-91E5-BC6303B5398C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1516" y="3447213"/>
              <a:ext cx="426227" cy="0"/>
            </a:xfrm>
            <a:custGeom>
              <a:avLst/>
              <a:gdLst>
                <a:gd name="T0" fmla="*/ 0 w 14"/>
                <a:gd name="T1" fmla="*/ 14 w 14"/>
                <a:gd name="T2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14" y="0"/>
                  </a:lnTo>
                  <a:lnTo>
                    <a:pt x="14" y="0"/>
                  </a:lnTo>
                </a:path>
              </a:pathLst>
            </a:custGeom>
            <a:noFill/>
            <a:ln w="28575">
              <a:solidFill>
                <a:schemeClr val="bg2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0" name="Freeform 67">
              <a:extLst>
                <a:ext uri="{FF2B5EF4-FFF2-40B4-BE49-F238E27FC236}">
                  <a16:creationId xmlns:a16="http://schemas.microsoft.com/office/drawing/2014/main" id="{6A882FCC-F99B-40B0-9D61-87EC0CEC1FF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1564" y="3527914"/>
              <a:ext cx="243130" cy="0"/>
            </a:xfrm>
            <a:custGeom>
              <a:avLst/>
              <a:gdLst>
                <a:gd name="T0" fmla="*/ 8 w 8"/>
                <a:gd name="T1" fmla="*/ 0 w 8"/>
                <a:gd name="T2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bg2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1" name="Freeform 68">
              <a:extLst>
                <a:ext uri="{FF2B5EF4-FFF2-40B4-BE49-F238E27FC236}">
                  <a16:creationId xmlns:a16="http://schemas.microsoft.com/office/drawing/2014/main" id="{8DE88009-B5A0-4C06-9177-32B7BE93E3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4614" y="3608614"/>
              <a:ext cx="60032" cy="0"/>
            </a:xfrm>
            <a:custGeom>
              <a:avLst/>
              <a:gdLst>
                <a:gd name="T0" fmla="*/ 0 w 2"/>
                <a:gd name="T1" fmla="*/ 2 w 2"/>
                <a:gd name="T2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2" y="0"/>
                  </a:lnTo>
                </a:path>
              </a:pathLst>
            </a:custGeom>
            <a:noFill/>
            <a:ln w="28575">
              <a:solidFill>
                <a:schemeClr val="bg2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2" name="Freeform 70">
              <a:extLst>
                <a:ext uri="{FF2B5EF4-FFF2-40B4-BE49-F238E27FC236}">
                  <a16:creationId xmlns:a16="http://schemas.microsoft.com/office/drawing/2014/main" id="{55533FBA-C4F7-40B8-9144-CFA83879010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4631" y="2912493"/>
              <a:ext cx="0" cy="435570"/>
            </a:xfrm>
            <a:custGeom>
              <a:avLst/>
              <a:gdLst>
                <a:gd name="T0" fmla="*/ 10 h 10"/>
                <a:gd name="T1" fmla="*/ 0 h 10"/>
                <a:gd name="T2" fmla="*/ 0 h 1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0">
                  <a:moveTo>
                    <a:pt x="0" y="1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bg2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ACA1B2B-C738-4694-8BCC-C9ED67291648}"/>
              </a:ext>
            </a:extLst>
          </p:cNvPr>
          <p:cNvGrpSpPr/>
          <p:nvPr/>
        </p:nvGrpSpPr>
        <p:grpSpPr>
          <a:xfrm>
            <a:off x="1401420" y="4821310"/>
            <a:ext cx="532234" cy="2036690"/>
            <a:chOff x="8011017" y="2244611"/>
            <a:chExt cx="326334" cy="1383295"/>
          </a:xfrm>
        </p:grpSpPr>
        <p:sp>
          <p:nvSpPr>
            <p:cNvPr id="14" name="Freeform 34">
              <a:extLst>
                <a:ext uri="{FF2B5EF4-FFF2-40B4-BE49-F238E27FC236}">
                  <a16:creationId xmlns:a16="http://schemas.microsoft.com/office/drawing/2014/main" id="{FBB1373D-B7C7-49A2-A6B9-A5C9F0186B9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11017" y="3013326"/>
              <a:ext cx="320494" cy="0"/>
            </a:xfrm>
            <a:custGeom>
              <a:avLst/>
              <a:gdLst>
                <a:gd name="T0" fmla="*/ 0 w 10"/>
                <a:gd name="T1" fmla="*/ 10 w 10"/>
                <a:gd name="T2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10" y="0"/>
                  </a:lnTo>
                </a:path>
              </a:pathLst>
            </a:custGeom>
            <a:noFill/>
            <a:ln w="28575">
              <a:solidFill>
                <a:schemeClr val="bg2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5" name="Freeform 35">
              <a:extLst>
                <a:ext uri="{FF2B5EF4-FFF2-40B4-BE49-F238E27FC236}">
                  <a16:creationId xmlns:a16="http://schemas.microsoft.com/office/drawing/2014/main" id="{3313C2DF-872B-471B-B609-ED2B263616E2}"/>
                </a:ext>
              </a:extLst>
            </p:cNvPr>
            <p:cNvSpPr>
              <a:spLocks/>
            </p:cNvSpPr>
            <p:nvPr/>
          </p:nvSpPr>
          <p:spPr bwMode="auto">
            <a:xfrm>
              <a:off x="8016857" y="2834645"/>
              <a:ext cx="320494" cy="0"/>
            </a:xfrm>
            <a:custGeom>
              <a:avLst/>
              <a:gdLst>
                <a:gd name="T0" fmla="*/ 0 w 10"/>
                <a:gd name="T1" fmla="*/ 10 w 10"/>
                <a:gd name="T2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10" y="0"/>
                  </a:lnTo>
                </a:path>
              </a:pathLst>
            </a:custGeom>
            <a:noFill/>
            <a:ln w="28575">
              <a:solidFill>
                <a:schemeClr val="bg2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6" name="Freeform 36">
              <a:extLst>
                <a:ext uri="{FF2B5EF4-FFF2-40B4-BE49-F238E27FC236}">
                  <a16:creationId xmlns:a16="http://schemas.microsoft.com/office/drawing/2014/main" id="{1EDB44B1-A208-4BDA-8C13-C2B79552E2A6}"/>
                </a:ext>
              </a:extLst>
            </p:cNvPr>
            <p:cNvSpPr>
              <a:spLocks/>
            </p:cNvSpPr>
            <p:nvPr/>
          </p:nvSpPr>
          <p:spPr bwMode="auto">
            <a:xfrm>
              <a:off x="8178691" y="2244611"/>
              <a:ext cx="0" cy="596207"/>
            </a:xfrm>
            <a:custGeom>
              <a:avLst/>
              <a:gdLst>
                <a:gd name="T0" fmla="*/ 3 h 3"/>
                <a:gd name="T1" fmla="*/ 0 h 3"/>
                <a:gd name="T2" fmla="*/ 0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">
                  <a:moveTo>
                    <a:pt x="0" y="3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bg2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7" name="Freeform 37">
              <a:extLst>
                <a:ext uri="{FF2B5EF4-FFF2-40B4-BE49-F238E27FC236}">
                  <a16:creationId xmlns:a16="http://schemas.microsoft.com/office/drawing/2014/main" id="{D953D800-C8FF-4956-8490-606A56F6518C}"/>
                </a:ext>
              </a:extLst>
            </p:cNvPr>
            <p:cNvSpPr>
              <a:spLocks/>
            </p:cNvSpPr>
            <p:nvPr/>
          </p:nvSpPr>
          <p:spPr bwMode="auto">
            <a:xfrm>
              <a:off x="8178691" y="3006857"/>
              <a:ext cx="0" cy="621049"/>
            </a:xfrm>
            <a:custGeom>
              <a:avLst/>
              <a:gdLst>
                <a:gd name="T0" fmla="*/ 3 h 3"/>
                <a:gd name="T1" fmla="*/ 0 h 3"/>
                <a:gd name="T2" fmla="*/ 0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">
                  <a:moveTo>
                    <a:pt x="0" y="3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bg2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9354127-5884-4B09-8B44-7BD6E3564315}"/>
              </a:ext>
            </a:extLst>
          </p:cNvPr>
          <p:cNvGrpSpPr/>
          <p:nvPr/>
        </p:nvGrpSpPr>
        <p:grpSpPr>
          <a:xfrm>
            <a:off x="5713109" y="618527"/>
            <a:ext cx="640080" cy="2040727"/>
            <a:chOff x="9013372" y="3012601"/>
            <a:chExt cx="640080" cy="2040727"/>
          </a:xfrm>
        </p:grpSpPr>
        <p:sp>
          <p:nvSpPr>
            <p:cNvPr id="19" name="Diamond 18">
              <a:extLst>
                <a:ext uri="{FF2B5EF4-FFF2-40B4-BE49-F238E27FC236}">
                  <a16:creationId xmlns:a16="http://schemas.microsoft.com/office/drawing/2014/main" id="{C48AC398-8C94-4DCE-88C8-0DBF95547CE5}"/>
                </a:ext>
              </a:extLst>
            </p:cNvPr>
            <p:cNvSpPr/>
            <p:nvPr/>
          </p:nvSpPr>
          <p:spPr>
            <a:xfrm>
              <a:off x="9013372" y="3604985"/>
              <a:ext cx="640080" cy="822960"/>
            </a:xfrm>
            <a:prstGeom prst="diamond">
              <a:avLst/>
            </a:prstGeom>
            <a:noFill/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68AA92DB-8126-4BD3-A851-A38D94935655}"/>
                    </a:ext>
                  </a:extLst>
                </p:cNvPr>
                <p:cNvSpPr txBox="1"/>
                <p:nvPr/>
              </p:nvSpPr>
              <p:spPr>
                <a:xfrm>
                  <a:off x="9137469" y="3641274"/>
                  <a:ext cx="391886" cy="477054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500" b="1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n-US" sz="2500" b="1" dirty="0">
                    <a:solidFill>
                      <a:schemeClr val="bg2">
                        <a:lumMod val="2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693" name="TextBox 692">
                  <a:extLst>
                    <a:ext uri="{FF2B5EF4-FFF2-40B4-BE49-F238E27FC236}">
                      <a16:creationId xmlns:a16="http://schemas.microsoft.com/office/drawing/2014/main" id="{37525AF6-A5B3-41C7-846E-EA3FB1C0C1A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37469" y="3641274"/>
                  <a:ext cx="391886" cy="477054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18C15AFC-F6B8-4533-85E4-E2D2413DF0A1}"/>
                    </a:ext>
                  </a:extLst>
                </p:cNvPr>
                <p:cNvSpPr txBox="1"/>
                <p:nvPr/>
              </p:nvSpPr>
              <p:spPr>
                <a:xfrm>
                  <a:off x="9137469" y="3940632"/>
                  <a:ext cx="391886" cy="477054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500" b="1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oMath>
                    </m:oMathPara>
                  </a14:m>
                  <a:endParaRPr lang="en-US" sz="2500" b="1" dirty="0">
                    <a:solidFill>
                      <a:schemeClr val="bg2">
                        <a:lumMod val="2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694" name="TextBox 693">
                  <a:extLst>
                    <a:ext uri="{FF2B5EF4-FFF2-40B4-BE49-F238E27FC236}">
                      <a16:creationId xmlns:a16="http://schemas.microsoft.com/office/drawing/2014/main" id="{51B427AF-9B91-4BDD-87E9-8612EA62C29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37469" y="3940632"/>
                  <a:ext cx="391886" cy="47705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AC4D408C-818E-46A1-80C4-FD29ECAA4CD2}"/>
                </a:ext>
              </a:extLst>
            </p:cNvPr>
            <p:cNvCxnSpPr/>
            <p:nvPr/>
          </p:nvCxnSpPr>
          <p:spPr>
            <a:xfrm flipV="1">
              <a:off x="9339942" y="3012601"/>
              <a:ext cx="0" cy="630936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DA445DE-9006-418C-B3C8-F9B4E0AECC61}"/>
                </a:ext>
              </a:extLst>
            </p:cNvPr>
            <p:cNvCxnSpPr/>
            <p:nvPr/>
          </p:nvCxnSpPr>
          <p:spPr>
            <a:xfrm flipV="1">
              <a:off x="9330417" y="4413248"/>
              <a:ext cx="0" cy="64008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FB0A82C-899B-43E3-B90F-53DBF0D7C916}"/>
              </a:ext>
            </a:extLst>
          </p:cNvPr>
          <p:cNvGrpSpPr/>
          <p:nvPr/>
        </p:nvGrpSpPr>
        <p:grpSpPr>
          <a:xfrm>
            <a:off x="219529" y="170040"/>
            <a:ext cx="640080" cy="2034317"/>
            <a:chOff x="333830" y="545597"/>
            <a:chExt cx="640080" cy="203431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64F0E89F-0C75-4DF1-8B1A-DA586CDECFA9}"/>
                    </a:ext>
                  </a:extLst>
                </p:cNvPr>
                <p:cNvSpPr txBox="1"/>
                <p:nvPr/>
              </p:nvSpPr>
              <p:spPr>
                <a:xfrm>
                  <a:off x="457927" y="1210131"/>
                  <a:ext cx="391886" cy="477054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500" b="1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n-US" sz="2500" b="1" dirty="0">
                    <a:solidFill>
                      <a:schemeClr val="bg2">
                        <a:lumMod val="2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709" name="TextBox 708">
                  <a:extLst>
                    <a:ext uri="{FF2B5EF4-FFF2-40B4-BE49-F238E27FC236}">
                      <a16:creationId xmlns:a16="http://schemas.microsoft.com/office/drawing/2014/main" id="{9D889BA4-353F-404E-B06A-C381E38557E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927" y="1210131"/>
                  <a:ext cx="391886" cy="47705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9C410425-99A3-4D16-9CE7-C94F52EA5EAA}"/>
                    </a:ext>
                  </a:extLst>
                </p:cNvPr>
                <p:cNvSpPr txBox="1"/>
                <p:nvPr/>
              </p:nvSpPr>
              <p:spPr>
                <a:xfrm>
                  <a:off x="457927" y="1522189"/>
                  <a:ext cx="391886" cy="477054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500" b="1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oMath>
                    </m:oMathPara>
                  </a14:m>
                  <a:endParaRPr lang="en-US" sz="2500" b="1" dirty="0">
                    <a:solidFill>
                      <a:schemeClr val="bg2">
                        <a:lumMod val="2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710" name="TextBox 709">
                  <a:extLst>
                    <a:ext uri="{FF2B5EF4-FFF2-40B4-BE49-F238E27FC236}">
                      <a16:creationId xmlns:a16="http://schemas.microsoft.com/office/drawing/2014/main" id="{28CB145C-BDC1-4E8D-A98F-B4AE01B6ABC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927" y="1522189"/>
                  <a:ext cx="391886" cy="47705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34C85FC-4AAD-4303-B851-3EA7FBD96539}"/>
                </a:ext>
              </a:extLst>
            </p:cNvPr>
            <p:cNvCxnSpPr/>
            <p:nvPr/>
          </p:nvCxnSpPr>
          <p:spPr>
            <a:xfrm flipV="1">
              <a:off x="653870" y="545597"/>
              <a:ext cx="0" cy="68580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0780C71-C2CF-4319-9419-B4A771EF0783}"/>
                </a:ext>
              </a:extLst>
            </p:cNvPr>
            <p:cNvCxnSpPr/>
            <p:nvPr/>
          </p:nvCxnSpPr>
          <p:spPr>
            <a:xfrm flipV="1">
              <a:off x="653870" y="1894114"/>
              <a:ext cx="0" cy="68580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EB141D1-EDE6-409E-96A3-2A332C6D99DB}"/>
                </a:ext>
              </a:extLst>
            </p:cNvPr>
            <p:cNvSpPr/>
            <p:nvPr/>
          </p:nvSpPr>
          <p:spPr>
            <a:xfrm>
              <a:off x="333830" y="1248228"/>
              <a:ext cx="640080" cy="640080"/>
            </a:xfrm>
            <a:prstGeom prst="ellipse">
              <a:avLst/>
            </a:prstGeom>
            <a:noFill/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5A6777B-7777-4A68-9F9A-C1C6364A10C7}"/>
              </a:ext>
            </a:extLst>
          </p:cNvPr>
          <p:cNvGrpSpPr/>
          <p:nvPr/>
        </p:nvGrpSpPr>
        <p:grpSpPr>
          <a:xfrm>
            <a:off x="2443769" y="5509996"/>
            <a:ext cx="2120568" cy="320040"/>
            <a:chOff x="2365373" y="1437774"/>
            <a:chExt cx="2120568" cy="320040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0DCCFD50-AC0A-4CF5-AC69-429F12114ACE}"/>
                </a:ext>
              </a:extLst>
            </p:cNvPr>
            <p:cNvGrpSpPr/>
            <p:nvPr/>
          </p:nvGrpSpPr>
          <p:grpSpPr>
            <a:xfrm>
              <a:off x="3094689" y="1437774"/>
              <a:ext cx="670860" cy="320040"/>
              <a:chOff x="6847995" y="4443563"/>
              <a:chExt cx="670860" cy="287338"/>
            </a:xfrm>
          </p:grpSpPr>
          <p:sp>
            <p:nvSpPr>
              <p:cNvPr id="34" name="Freeform 25">
                <a:extLst>
                  <a:ext uri="{FF2B5EF4-FFF2-40B4-BE49-F238E27FC236}">
                    <a16:creationId xmlns:a16="http://schemas.microsoft.com/office/drawing/2014/main" id="{067D7431-D5C5-480F-9BA6-DC702CD097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38544" y="4585735"/>
                <a:ext cx="80311" cy="145166"/>
              </a:xfrm>
              <a:custGeom>
                <a:avLst/>
                <a:gdLst>
                  <a:gd name="T0" fmla="*/ 2 w 2"/>
                  <a:gd name="T1" fmla="*/ 0 h 4"/>
                  <a:gd name="T2" fmla="*/ 0 w 2"/>
                  <a:gd name="T3" fmla="*/ 4 h 4"/>
                  <a:gd name="T4" fmla="*/ 0 w 2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lnTo>
                      <a:pt x="0" y="4"/>
                    </a:lnTo>
                    <a:lnTo>
                      <a:pt x="0" y="4"/>
                    </a:lnTo>
                  </a:path>
                </a:pathLst>
              </a:custGeom>
              <a:noFill/>
              <a:ln w="28575">
                <a:solidFill>
                  <a:schemeClr val="bg2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35" name="Freeform 26">
                <a:extLst>
                  <a:ext uri="{FF2B5EF4-FFF2-40B4-BE49-F238E27FC236}">
                    <a16:creationId xmlns:a16="http://schemas.microsoft.com/office/drawing/2014/main" id="{74D663ED-973B-4FC2-A937-994D421AE7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33769" y="4443563"/>
                <a:ext cx="104775" cy="287337"/>
              </a:xfrm>
              <a:custGeom>
                <a:avLst/>
                <a:gdLst>
                  <a:gd name="T0" fmla="*/ 3 w 3"/>
                  <a:gd name="T1" fmla="*/ 8 h 8"/>
                  <a:gd name="T2" fmla="*/ 0 w 3"/>
                  <a:gd name="T3" fmla="*/ 0 h 8"/>
                  <a:gd name="T4" fmla="*/ 0 w 3"/>
                  <a:gd name="T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8">
                    <a:moveTo>
                      <a:pt x="3" y="8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chemeClr val="bg2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36" name="Freeform 27">
                <a:extLst>
                  <a:ext uri="{FF2B5EF4-FFF2-40B4-BE49-F238E27FC236}">
                    <a16:creationId xmlns:a16="http://schemas.microsoft.com/office/drawing/2014/main" id="{D1A29C66-C9A3-4698-B065-2F09FA0295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22644" y="4443563"/>
                <a:ext cx="106362" cy="287337"/>
              </a:xfrm>
              <a:custGeom>
                <a:avLst/>
                <a:gdLst>
                  <a:gd name="T0" fmla="*/ 3 w 3"/>
                  <a:gd name="T1" fmla="*/ 0 h 8"/>
                  <a:gd name="T2" fmla="*/ 0 w 3"/>
                  <a:gd name="T3" fmla="*/ 8 h 8"/>
                  <a:gd name="T4" fmla="*/ 0 w 3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8">
                    <a:moveTo>
                      <a:pt x="3" y="0"/>
                    </a:moveTo>
                    <a:lnTo>
                      <a:pt x="0" y="8"/>
                    </a:lnTo>
                    <a:lnTo>
                      <a:pt x="0" y="8"/>
                    </a:lnTo>
                  </a:path>
                </a:pathLst>
              </a:custGeom>
              <a:noFill/>
              <a:ln w="28575">
                <a:solidFill>
                  <a:schemeClr val="bg2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37" name="Freeform 28">
                <a:extLst>
                  <a:ext uri="{FF2B5EF4-FFF2-40B4-BE49-F238E27FC236}">
                    <a16:creationId xmlns:a16="http://schemas.microsoft.com/office/drawing/2014/main" id="{52BC24E5-BED7-4AD9-B697-8D7C703BBF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1044" y="4443563"/>
                <a:ext cx="106362" cy="287337"/>
              </a:xfrm>
              <a:custGeom>
                <a:avLst/>
                <a:gdLst>
                  <a:gd name="T0" fmla="*/ 3 w 3"/>
                  <a:gd name="T1" fmla="*/ 8 h 8"/>
                  <a:gd name="T2" fmla="*/ 0 w 3"/>
                  <a:gd name="T3" fmla="*/ 0 h 8"/>
                  <a:gd name="T4" fmla="*/ 0 w 3"/>
                  <a:gd name="T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8">
                    <a:moveTo>
                      <a:pt x="3" y="8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chemeClr val="bg2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38" name="Freeform 29">
                <a:extLst>
                  <a:ext uri="{FF2B5EF4-FFF2-40B4-BE49-F238E27FC236}">
                    <a16:creationId xmlns:a16="http://schemas.microsoft.com/office/drawing/2014/main" id="{0D20C007-B405-4711-AA6E-6FEAA782B9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1032" y="4443563"/>
                <a:ext cx="104775" cy="287337"/>
              </a:xfrm>
              <a:custGeom>
                <a:avLst/>
                <a:gdLst>
                  <a:gd name="T0" fmla="*/ 3 w 3"/>
                  <a:gd name="T1" fmla="*/ 0 h 8"/>
                  <a:gd name="T2" fmla="*/ 0 w 3"/>
                  <a:gd name="T3" fmla="*/ 8 h 8"/>
                  <a:gd name="T4" fmla="*/ 0 w 3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8">
                    <a:moveTo>
                      <a:pt x="3" y="0"/>
                    </a:moveTo>
                    <a:lnTo>
                      <a:pt x="0" y="8"/>
                    </a:lnTo>
                    <a:lnTo>
                      <a:pt x="0" y="8"/>
                    </a:lnTo>
                  </a:path>
                </a:pathLst>
              </a:custGeom>
              <a:noFill/>
              <a:ln w="28575">
                <a:solidFill>
                  <a:schemeClr val="bg2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39" name="Freeform 30">
                <a:extLst>
                  <a:ext uri="{FF2B5EF4-FFF2-40B4-BE49-F238E27FC236}">
                    <a16:creationId xmlns:a16="http://schemas.microsoft.com/office/drawing/2014/main" id="{5582F19B-D538-4059-836E-1C1399A7DF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14670" y="4443563"/>
                <a:ext cx="106362" cy="287337"/>
              </a:xfrm>
              <a:custGeom>
                <a:avLst/>
                <a:gdLst>
                  <a:gd name="T0" fmla="*/ 3 w 3"/>
                  <a:gd name="T1" fmla="*/ 8 h 8"/>
                  <a:gd name="T2" fmla="*/ 0 w 3"/>
                  <a:gd name="T3" fmla="*/ 0 h 8"/>
                  <a:gd name="T4" fmla="*/ 0 w 3"/>
                  <a:gd name="T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8">
                    <a:moveTo>
                      <a:pt x="3" y="8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chemeClr val="bg2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40" name="Freeform 31">
                <a:extLst>
                  <a:ext uri="{FF2B5EF4-FFF2-40B4-BE49-F238E27FC236}">
                    <a16:creationId xmlns:a16="http://schemas.microsoft.com/office/drawing/2014/main" id="{27548F48-CC48-4D93-A412-496075BBBF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47995" y="4443563"/>
                <a:ext cx="71437" cy="144462"/>
              </a:xfrm>
              <a:custGeom>
                <a:avLst/>
                <a:gdLst>
                  <a:gd name="T0" fmla="*/ 2 w 2"/>
                  <a:gd name="T1" fmla="*/ 0 h 4"/>
                  <a:gd name="T2" fmla="*/ 0 w 2"/>
                  <a:gd name="T3" fmla="*/ 4 h 4"/>
                  <a:gd name="T4" fmla="*/ 0 w 2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lnTo>
                      <a:pt x="0" y="4"/>
                    </a:lnTo>
                    <a:lnTo>
                      <a:pt x="0" y="4"/>
                    </a:lnTo>
                  </a:path>
                </a:pathLst>
              </a:custGeom>
              <a:noFill/>
              <a:ln w="28575">
                <a:solidFill>
                  <a:schemeClr val="bg2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p:grp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316CF43-EBA8-451F-92EC-DFEB6C78AB3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54421" y="1587510"/>
              <a:ext cx="731520" cy="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B087BAE-18B2-480B-AA69-6DAFFE24AE75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2731133" y="1221750"/>
              <a:ext cx="0" cy="73152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2CE254E-C949-4C59-A9A6-2853E47DFC04}"/>
              </a:ext>
            </a:extLst>
          </p:cNvPr>
          <p:cNvGrpSpPr/>
          <p:nvPr/>
        </p:nvGrpSpPr>
        <p:grpSpPr>
          <a:xfrm>
            <a:off x="252864" y="4820031"/>
            <a:ext cx="640080" cy="2037969"/>
            <a:chOff x="247421" y="3226705"/>
            <a:chExt cx="640080" cy="2037969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E98B31EF-7716-4B52-BD6C-8692F7243826}"/>
                </a:ext>
              </a:extLst>
            </p:cNvPr>
            <p:cNvGrpSpPr/>
            <p:nvPr/>
          </p:nvGrpSpPr>
          <p:grpSpPr>
            <a:xfrm>
              <a:off x="405260" y="4159656"/>
              <a:ext cx="324403" cy="149508"/>
              <a:chOff x="3171370" y="3282068"/>
              <a:chExt cx="324403" cy="149508"/>
            </a:xfrm>
          </p:grpSpPr>
          <p:sp>
            <p:nvSpPr>
              <p:cNvPr id="48" name="Arc 53">
                <a:extLst>
                  <a:ext uri="{FF2B5EF4-FFF2-40B4-BE49-F238E27FC236}">
                    <a16:creationId xmlns:a16="http://schemas.microsoft.com/office/drawing/2014/main" id="{7409FCB3-438F-4052-9D79-03AC4FB0FF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1370" y="3282068"/>
                <a:ext cx="158660" cy="92023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61 w 43200"/>
                  <a:gd name="T1" fmla="*/ 24947 h 24947"/>
                  <a:gd name="T2" fmla="*/ 43066 w 43200"/>
                  <a:gd name="T3" fmla="*/ 24005 h 24947"/>
                  <a:gd name="T4" fmla="*/ 21600 w 43200"/>
                  <a:gd name="T5" fmla="*/ 21600 h 249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4947" fill="none" extrusionOk="0">
                    <a:moveTo>
                      <a:pt x="260" y="24947"/>
                    </a:moveTo>
                    <a:cubicBezTo>
                      <a:pt x="87" y="23839"/>
                      <a:pt x="0" y="22720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403"/>
                      <a:pt x="43155" y="23206"/>
                      <a:pt x="43065" y="24004"/>
                    </a:cubicBezTo>
                  </a:path>
                  <a:path w="43200" h="24947" stroke="0" extrusionOk="0">
                    <a:moveTo>
                      <a:pt x="260" y="24947"/>
                    </a:moveTo>
                    <a:cubicBezTo>
                      <a:pt x="87" y="23839"/>
                      <a:pt x="0" y="22720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403"/>
                      <a:pt x="43155" y="23206"/>
                      <a:pt x="43065" y="24004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bg2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49" name="Arc 54">
                <a:extLst>
                  <a:ext uri="{FF2B5EF4-FFF2-40B4-BE49-F238E27FC236}">
                    <a16:creationId xmlns:a16="http://schemas.microsoft.com/office/drawing/2014/main" id="{3656B54A-F063-4FEE-9EFA-2BCDC1349E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3939" y="3349073"/>
                <a:ext cx="161834" cy="82503"/>
              </a:xfrm>
              <a:custGeom>
                <a:avLst/>
                <a:gdLst>
                  <a:gd name="G0" fmla="+- 21349 0 0"/>
                  <a:gd name="G1" fmla="+- 0 0 0"/>
                  <a:gd name="G2" fmla="+- 21600 0 0"/>
                  <a:gd name="T0" fmla="*/ 42809 w 42809"/>
                  <a:gd name="T1" fmla="*/ 2453 h 21600"/>
                  <a:gd name="T2" fmla="*/ 0 w 42809"/>
                  <a:gd name="T3" fmla="*/ 3284 h 21600"/>
                  <a:gd name="T4" fmla="*/ 21349 w 4280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809" h="21600" fill="none" extrusionOk="0">
                    <a:moveTo>
                      <a:pt x="42809" y="2453"/>
                    </a:moveTo>
                    <a:cubicBezTo>
                      <a:pt x="41562" y="13362"/>
                      <a:pt x="32329" y="21600"/>
                      <a:pt x="21349" y="21600"/>
                    </a:cubicBezTo>
                    <a:cubicBezTo>
                      <a:pt x="10687" y="21600"/>
                      <a:pt x="1621" y="13821"/>
                      <a:pt x="0" y="3283"/>
                    </a:cubicBezTo>
                  </a:path>
                  <a:path w="42809" h="21600" stroke="0" extrusionOk="0">
                    <a:moveTo>
                      <a:pt x="42809" y="2453"/>
                    </a:moveTo>
                    <a:cubicBezTo>
                      <a:pt x="41562" y="13362"/>
                      <a:pt x="32329" y="21600"/>
                      <a:pt x="21349" y="21600"/>
                    </a:cubicBezTo>
                    <a:cubicBezTo>
                      <a:pt x="10687" y="21600"/>
                      <a:pt x="1621" y="13821"/>
                      <a:pt x="0" y="3283"/>
                    </a:cubicBezTo>
                    <a:lnTo>
                      <a:pt x="21349" y="0"/>
                    </a:lnTo>
                    <a:close/>
                  </a:path>
                </a:pathLst>
              </a:custGeom>
              <a:noFill/>
              <a:ln w="28575">
                <a:solidFill>
                  <a:schemeClr val="bg2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p:grpSp>
        <p:sp>
          <p:nvSpPr>
            <p:cNvPr id="43" name="Oval 55">
              <a:extLst>
                <a:ext uri="{FF2B5EF4-FFF2-40B4-BE49-F238E27FC236}">
                  <a16:creationId xmlns:a16="http://schemas.microsoft.com/office/drawing/2014/main" id="{07F9FAEE-6072-41C5-A7F6-2A0FFD102C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421" y="3914370"/>
              <a:ext cx="640080" cy="640080"/>
            </a:xfrm>
            <a:prstGeom prst="ellipse">
              <a:avLst/>
            </a:prstGeom>
            <a:noFill/>
            <a:ln w="28575">
              <a:solidFill>
                <a:schemeClr val="bg2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33E32636-804B-4113-8CFD-5D8DC98B0B5B}"/>
                    </a:ext>
                  </a:extLst>
                </p:cNvPr>
                <p:cNvSpPr txBox="1"/>
                <p:nvPr/>
              </p:nvSpPr>
              <p:spPr>
                <a:xfrm>
                  <a:off x="351387" y="3819875"/>
                  <a:ext cx="465192" cy="41549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100" b="1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n-US" sz="2100" b="1" dirty="0">
                    <a:solidFill>
                      <a:schemeClr val="bg2">
                        <a:lumMod val="2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666" name="TextBox 665">
                  <a:extLst>
                    <a:ext uri="{FF2B5EF4-FFF2-40B4-BE49-F238E27FC236}">
                      <a16:creationId xmlns:a16="http://schemas.microsoft.com/office/drawing/2014/main" id="{AA68C89A-C40B-4DDA-851C-52BF0CDE2B2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1387" y="3819875"/>
                  <a:ext cx="465192" cy="415498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382A84AD-EF9E-43EB-84D4-B5F876BBB8F0}"/>
                    </a:ext>
                  </a:extLst>
                </p:cNvPr>
                <p:cNvSpPr txBox="1"/>
                <p:nvPr/>
              </p:nvSpPr>
              <p:spPr>
                <a:xfrm>
                  <a:off x="351387" y="4210400"/>
                  <a:ext cx="465192" cy="41549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100" b="1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oMath>
                    </m:oMathPara>
                  </a14:m>
                  <a:endParaRPr lang="en-US" sz="2100" b="1" dirty="0">
                    <a:solidFill>
                      <a:schemeClr val="bg2">
                        <a:lumMod val="2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667" name="TextBox 666">
                  <a:extLst>
                    <a:ext uri="{FF2B5EF4-FFF2-40B4-BE49-F238E27FC236}">
                      <a16:creationId xmlns:a16="http://schemas.microsoft.com/office/drawing/2014/main" id="{DCAE0F39-3D74-4347-A7E3-BF4E3A30CBF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1387" y="4210400"/>
                  <a:ext cx="465192" cy="415498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13B9F98-52DB-4763-B6C1-587419794B8C}"/>
                </a:ext>
              </a:extLst>
            </p:cNvPr>
            <p:cNvCxnSpPr/>
            <p:nvPr/>
          </p:nvCxnSpPr>
          <p:spPr>
            <a:xfrm flipV="1">
              <a:off x="567461" y="3226705"/>
              <a:ext cx="0" cy="694944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083FF3C-5F83-4192-AA02-A74B20326B39}"/>
                </a:ext>
              </a:extLst>
            </p:cNvPr>
            <p:cNvCxnSpPr/>
            <p:nvPr/>
          </p:nvCxnSpPr>
          <p:spPr>
            <a:xfrm flipV="1">
              <a:off x="567461" y="4569730"/>
              <a:ext cx="0" cy="694944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414E6A6-1289-4147-8950-1F1AC0509B74}"/>
              </a:ext>
            </a:extLst>
          </p:cNvPr>
          <p:cNvGrpSpPr/>
          <p:nvPr/>
        </p:nvGrpSpPr>
        <p:grpSpPr>
          <a:xfrm>
            <a:off x="5668466" y="2787201"/>
            <a:ext cx="640080" cy="2051011"/>
            <a:chOff x="3043011" y="727511"/>
            <a:chExt cx="640080" cy="2051011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50CDE915-5D8D-4A5E-BFCE-AD02E70A50A2}"/>
                </a:ext>
              </a:extLst>
            </p:cNvPr>
            <p:cNvGrpSpPr/>
            <p:nvPr/>
          </p:nvGrpSpPr>
          <p:grpSpPr>
            <a:xfrm>
              <a:off x="3043011" y="727511"/>
              <a:ext cx="640080" cy="2051011"/>
              <a:chOff x="9013372" y="2993554"/>
              <a:chExt cx="640080" cy="2051011"/>
            </a:xfrm>
          </p:grpSpPr>
          <p:sp>
            <p:nvSpPr>
              <p:cNvPr id="53" name="Diamond 52">
                <a:extLst>
                  <a:ext uri="{FF2B5EF4-FFF2-40B4-BE49-F238E27FC236}">
                    <a16:creationId xmlns:a16="http://schemas.microsoft.com/office/drawing/2014/main" id="{BD4EECC3-9BA7-438F-B7D5-5CEEC21D8155}"/>
                  </a:ext>
                </a:extLst>
              </p:cNvPr>
              <p:cNvSpPr/>
              <p:nvPr/>
            </p:nvSpPr>
            <p:spPr>
              <a:xfrm>
                <a:off x="9013372" y="3604985"/>
                <a:ext cx="640080" cy="822960"/>
              </a:xfrm>
              <a:prstGeom prst="diamond">
                <a:avLst/>
              </a:prstGeom>
              <a:noFill/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954DD41D-F012-499D-B62A-F2F8EC01C1A6}"/>
                  </a:ext>
                </a:extLst>
              </p:cNvPr>
              <p:cNvCxnSpPr/>
              <p:nvPr/>
            </p:nvCxnSpPr>
            <p:spPr>
              <a:xfrm flipV="1">
                <a:off x="9339942" y="2993554"/>
                <a:ext cx="0" cy="630936"/>
              </a:xfrm>
              <a:prstGeom prst="line">
                <a:avLst/>
              </a:prstGeom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4F01A8C2-7632-4E1B-A986-2F627AC7E292}"/>
                  </a:ext>
                </a:extLst>
              </p:cNvPr>
              <p:cNvCxnSpPr/>
              <p:nvPr/>
            </p:nvCxnSpPr>
            <p:spPr>
              <a:xfrm flipV="1">
                <a:off x="9330417" y="4422773"/>
                <a:ext cx="0" cy="621792"/>
              </a:xfrm>
              <a:prstGeom prst="line">
                <a:avLst/>
              </a:prstGeom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1DBD2852-6A62-4792-8A21-4A8DA39BA31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364693" y="1443173"/>
              <a:ext cx="0" cy="54864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CA3ABB5F-8F2D-48ED-B7D9-982A582A1F64}"/>
              </a:ext>
            </a:extLst>
          </p:cNvPr>
          <p:cNvGrpSpPr/>
          <p:nvPr/>
        </p:nvGrpSpPr>
        <p:grpSpPr>
          <a:xfrm>
            <a:off x="2721101" y="2827762"/>
            <a:ext cx="2006600" cy="640080"/>
            <a:chOff x="4719409" y="1219653"/>
            <a:chExt cx="2006600" cy="64008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2F5AC78-ECEC-4776-A602-EB65FF8419BA}"/>
                </a:ext>
              </a:extLst>
            </p:cNvPr>
            <p:cNvSpPr/>
            <p:nvPr/>
          </p:nvSpPr>
          <p:spPr>
            <a:xfrm>
              <a:off x="5401130" y="1219653"/>
              <a:ext cx="640080" cy="640080"/>
            </a:xfrm>
            <a:prstGeom prst="ellipse">
              <a:avLst/>
            </a:prstGeom>
            <a:noFill/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54EA5BF-38F0-4F4B-9AE4-A43329074B83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5062309" y="1196793"/>
              <a:ext cx="0" cy="68580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DD43A6CD-91E1-44B1-952E-87EC85C2EC01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6383109" y="1196793"/>
              <a:ext cx="0" cy="68580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05121F1C-60AF-43EF-8C28-6EA245F3AFE4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5732335" y="1265373"/>
              <a:ext cx="0" cy="54864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753BD929-011D-4C41-A657-080CA468E4BD}"/>
              </a:ext>
            </a:extLst>
          </p:cNvPr>
          <p:cNvGrpSpPr/>
          <p:nvPr/>
        </p:nvGrpSpPr>
        <p:grpSpPr>
          <a:xfrm>
            <a:off x="9946163" y="4446055"/>
            <a:ext cx="1375870" cy="2100782"/>
            <a:chOff x="5324287" y="3066142"/>
            <a:chExt cx="1375870" cy="210078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E1CC88A5-98BD-4485-BF87-A5DD664073CA}"/>
                    </a:ext>
                  </a:extLst>
                </p:cNvPr>
                <p:cNvSpPr txBox="1"/>
                <p:nvPr/>
              </p:nvSpPr>
              <p:spPr>
                <a:xfrm>
                  <a:off x="5963557" y="3066142"/>
                  <a:ext cx="736600" cy="461665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400" b="0" i="1" smtClean="0">
                                <a:solidFill>
                                  <a:schemeClr val="bg2">
                                    <a:lumMod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solidFill>
                                  <a:schemeClr val="bg2">
                                    <a:lumMod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bg2">
                                    <a:lumMod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𝐶𝐶</m:t>
                            </m:r>
                          </m:sub>
                          <m:sup>
                            <m:r>
                              <a:rPr lang="en-US" sz="2400" b="0" i="1" smtClean="0">
                                <a:solidFill>
                                  <a:schemeClr val="bg2">
                                    <a:lumMod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bSup>
                      </m:oMath>
                    </m:oMathPara>
                  </a14:m>
                  <a:endParaRPr lang="en-US" sz="2400" dirty="0">
                    <a:solidFill>
                      <a:schemeClr val="bg2">
                        <a:lumMod val="2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684" name="TextBox 683">
                  <a:extLst>
                    <a:ext uri="{FF2B5EF4-FFF2-40B4-BE49-F238E27FC236}">
                      <a16:creationId xmlns:a16="http://schemas.microsoft.com/office/drawing/2014/main" id="{29F5E896-1B39-4E87-AC53-DADF589BD36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63557" y="3066142"/>
                  <a:ext cx="736600" cy="461665"/>
                </a:xfrm>
                <a:prstGeom prst="rect">
                  <a:avLst/>
                </a:prstGeom>
                <a:blipFill>
                  <a:blip r:embed="rId8"/>
                  <a:stretch>
                    <a:fillRect b="-3947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B7CAA9A6-BBB8-4573-AE1B-E8266BBF21F2}"/>
                    </a:ext>
                  </a:extLst>
                </p:cNvPr>
                <p:cNvSpPr txBox="1"/>
                <p:nvPr/>
              </p:nvSpPr>
              <p:spPr>
                <a:xfrm>
                  <a:off x="5324287" y="4267338"/>
                  <a:ext cx="510076" cy="461665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n-US" sz="2400" dirty="0">
                    <a:solidFill>
                      <a:schemeClr val="bg2">
                        <a:lumMod val="2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686" name="TextBox 685">
                  <a:extLst>
                    <a:ext uri="{FF2B5EF4-FFF2-40B4-BE49-F238E27FC236}">
                      <a16:creationId xmlns:a16="http://schemas.microsoft.com/office/drawing/2014/main" id="{6A2125F9-0B56-42FA-B142-70BEA945710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24287" y="4267338"/>
                  <a:ext cx="510076" cy="461665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7E9803D0-5F57-4DFE-9AF4-6E17132C4420}"/>
                    </a:ext>
                  </a:extLst>
                </p:cNvPr>
                <p:cNvSpPr txBox="1"/>
                <p:nvPr/>
              </p:nvSpPr>
              <p:spPr>
                <a:xfrm>
                  <a:off x="5339019" y="3618177"/>
                  <a:ext cx="453361" cy="477054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500" b="1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oMath>
                    </m:oMathPara>
                  </a14:m>
                  <a:endParaRPr lang="en-US" sz="2500" b="1" dirty="0">
                    <a:solidFill>
                      <a:schemeClr val="bg2">
                        <a:lumMod val="2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687" name="TextBox 686">
                  <a:extLst>
                    <a:ext uri="{FF2B5EF4-FFF2-40B4-BE49-F238E27FC236}">
                      <a16:creationId xmlns:a16="http://schemas.microsoft.com/office/drawing/2014/main" id="{D83FBD71-3481-4D11-B9D6-DF988D97A11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9019" y="3618177"/>
                  <a:ext cx="453361" cy="477054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6376A418-5D4F-43D7-B828-8B53084C497B}"/>
                </a:ext>
              </a:extLst>
            </p:cNvPr>
            <p:cNvCxnSpPr/>
            <p:nvPr/>
          </p:nvCxnSpPr>
          <p:spPr>
            <a:xfrm>
              <a:off x="5994592" y="3336364"/>
              <a:ext cx="0" cy="580945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type="oval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8149CF6C-1535-4052-B7C7-500E7F44C0D1}"/>
                    </a:ext>
                  </a:extLst>
                </p:cNvPr>
                <p:cNvSpPr txBox="1"/>
                <p:nvPr/>
              </p:nvSpPr>
              <p:spPr>
                <a:xfrm>
                  <a:off x="6032741" y="4705259"/>
                  <a:ext cx="545860" cy="461665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400" b="0" i="1" smtClean="0">
                                <a:solidFill>
                                  <a:schemeClr val="bg2">
                                    <a:lumMod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solidFill>
                                  <a:schemeClr val="bg2">
                                    <a:lumMod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bg2">
                                    <a:lumMod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𝐶𝐶</m:t>
                            </m:r>
                          </m:sub>
                          <m:sup>
                            <m:r>
                              <a:rPr lang="en-US" sz="2400" b="0" i="1" smtClean="0">
                                <a:solidFill>
                                  <a:schemeClr val="bg2">
                                    <a:lumMod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bSup>
                      </m:oMath>
                    </m:oMathPara>
                  </a14:m>
                  <a:endParaRPr lang="en-US" sz="2400" dirty="0">
                    <a:solidFill>
                      <a:schemeClr val="bg2">
                        <a:lumMod val="2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689" name="TextBox 688">
                  <a:extLst>
                    <a:ext uri="{FF2B5EF4-FFF2-40B4-BE49-F238E27FC236}">
                      <a16:creationId xmlns:a16="http://schemas.microsoft.com/office/drawing/2014/main" id="{03E62B1A-E9DD-4C9B-8F31-0442DE6649D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32741" y="4705259"/>
                  <a:ext cx="545860" cy="461665"/>
                </a:xfrm>
                <a:prstGeom prst="rect">
                  <a:avLst/>
                </a:prstGeom>
                <a:blipFill>
                  <a:blip r:embed="rId11"/>
                  <a:stretch>
                    <a:fillRect l="-3371" r="-6742" b="-5263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5955936B-0699-4155-A729-8D786726E65B}"/>
                </a:ext>
              </a:extLst>
            </p:cNvPr>
            <p:cNvCxnSpPr/>
            <p:nvPr/>
          </p:nvCxnSpPr>
          <p:spPr>
            <a:xfrm flipV="1">
              <a:off x="5994592" y="4528081"/>
              <a:ext cx="0" cy="580945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type="oval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Isosceles Triangle 67">
              <a:extLst>
                <a:ext uri="{FF2B5EF4-FFF2-40B4-BE49-F238E27FC236}">
                  <a16:creationId xmlns:a16="http://schemas.microsoft.com/office/drawing/2014/main" id="{E534DAFB-4171-4578-8E38-C948CA2C5285}"/>
                </a:ext>
              </a:extLst>
            </p:cNvPr>
            <p:cNvSpPr/>
            <p:nvPr/>
          </p:nvSpPr>
          <p:spPr>
            <a:xfrm rot="5400000">
              <a:off x="5276970" y="3634836"/>
              <a:ext cx="1358660" cy="1143000"/>
            </a:xfrm>
            <a:prstGeom prst="triangle">
              <a:avLst/>
            </a:prstGeom>
            <a:noFill/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72DF0674-BC45-4AB6-B419-DB707AA7C99D}"/>
              </a:ext>
            </a:extLst>
          </p:cNvPr>
          <p:cNvGrpSpPr/>
          <p:nvPr/>
        </p:nvGrpSpPr>
        <p:grpSpPr>
          <a:xfrm>
            <a:off x="6746990" y="5461106"/>
            <a:ext cx="1909713" cy="380547"/>
            <a:chOff x="7510714" y="1797050"/>
            <a:chExt cx="4587237" cy="933450"/>
          </a:xfrm>
        </p:grpSpPr>
        <p:sp>
          <p:nvSpPr>
            <p:cNvPr id="70" name="Freeform 22">
              <a:extLst>
                <a:ext uri="{FF2B5EF4-FFF2-40B4-BE49-F238E27FC236}">
                  <a16:creationId xmlns:a16="http://schemas.microsoft.com/office/drawing/2014/main" id="{C5AE8436-2E10-445E-B470-668E562C3CB8}"/>
                </a:ext>
              </a:extLst>
            </p:cNvPr>
            <p:cNvSpPr>
              <a:spLocks/>
            </p:cNvSpPr>
            <p:nvPr/>
          </p:nvSpPr>
          <p:spPr bwMode="auto">
            <a:xfrm>
              <a:off x="7510714" y="2593183"/>
              <a:ext cx="1317864" cy="0"/>
            </a:xfrm>
            <a:custGeom>
              <a:avLst/>
              <a:gdLst>
                <a:gd name="T0" fmla="*/ 10 w 10"/>
                <a:gd name="T1" fmla="*/ 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bg2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C3B3B3DA-7EF8-484F-956B-8F847080F7BC}"/>
                </a:ext>
              </a:extLst>
            </p:cNvPr>
            <p:cNvGrpSpPr/>
            <p:nvPr/>
          </p:nvGrpSpPr>
          <p:grpSpPr>
            <a:xfrm>
              <a:off x="8712200" y="1816100"/>
              <a:ext cx="933450" cy="914400"/>
              <a:chOff x="8712200" y="1816100"/>
              <a:chExt cx="933450" cy="914400"/>
            </a:xfrm>
          </p:grpSpPr>
          <p:sp>
            <p:nvSpPr>
              <p:cNvPr id="84" name="Arc 83">
                <a:extLst>
                  <a:ext uri="{FF2B5EF4-FFF2-40B4-BE49-F238E27FC236}">
                    <a16:creationId xmlns:a16="http://schemas.microsoft.com/office/drawing/2014/main" id="{D5CCD095-0BDB-4C44-AF55-CFB671A9C1B8}"/>
                  </a:ext>
                </a:extLst>
              </p:cNvPr>
              <p:cNvSpPr/>
              <p:nvPr/>
            </p:nvSpPr>
            <p:spPr>
              <a:xfrm>
                <a:off x="8712200" y="1816100"/>
                <a:ext cx="914400" cy="914400"/>
              </a:xfrm>
              <a:prstGeom prst="arc">
                <a:avLst>
                  <a:gd name="adj1" fmla="val 16200000"/>
                  <a:gd name="adj2" fmla="val 2657040"/>
                </a:avLst>
              </a:prstGeom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85" name="Arc 84">
                <a:extLst>
                  <a:ext uri="{FF2B5EF4-FFF2-40B4-BE49-F238E27FC236}">
                    <a16:creationId xmlns:a16="http://schemas.microsoft.com/office/drawing/2014/main" id="{AA9DDCB9-68BE-434B-916A-68EBFC816831}"/>
                  </a:ext>
                </a:extLst>
              </p:cNvPr>
              <p:cNvSpPr/>
              <p:nvPr/>
            </p:nvSpPr>
            <p:spPr>
              <a:xfrm flipH="1">
                <a:off x="8731250" y="1816100"/>
                <a:ext cx="914400" cy="914400"/>
              </a:xfrm>
              <a:prstGeom prst="arc">
                <a:avLst>
                  <a:gd name="adj1" fmla="val 16200000"/>
                  <a:gd name="adj2" fmla="val 2657040"/>
                </a:avLst>
              </a:prstGeom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BDACBB74-A11A-46B2-A57D-2A6DA90201B2}"/>
                </a:ext>
              </a:extLst>
            </p:cNvPr>
            <p:cNvGrpSpPr/>
            <p:nvPr/>
          </p:nvGrpSpPr>
          <p:grpSpPr>
            <a:xfrm>
              <a:off x="9331269" y="1797050"/>
              <a:ext cx="952556" cy="914400"/>
              <a:chOff x="8693094" y="1816100"/>
              <a:chExt cx="952556" cy="914400"/>
            </a:xfrm>
          </p:grpSpPr>
          <p:sp>
            <p:nvSpPr>
              <p:cNvPr id="82" name="Arc 81">
                <a:extLst>
                  <a:ext uri="{FF2B5EF4-FFF2-40B4-BE49-F238E27FC236}">
                    <a16:creationId xmlns:a16="http://schemas.microsoft.com/office/drawing/2014/main" id="{2F87076C-5D31-4D68-82C6-9B96FDC3E3D3}"/>
                  </a:ext>
                </a:extLst>
              </p:cNvPr>
              <p:cNvSpPr/>
              <p:nvPr/>
            </p:nvSpPr>
            <p:spPr>
              <a:xfrm>
                <a:off x="8693094" y="1816100"/>
                <a:ext cx="914400" cy="914400"/>
              </a:xfrm>
              <a:prstGeom prst="arc">
                <a:avLst>
                  <a:gd name="adj1" fmla="val 16200000"/>
                  <a:gd name="adj2" fmla="val 2657040"/>
                </a:avLst>
              </a:prstGeom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83" name="Arc 82">
                <a:extLst>
                  <a:ext uri="{FF2B5EF4-FFF2-40B4-BE49-F238E27FC236}">
                    <a16:creationId xmlns:a16="http://schemas.microsoft.com/office/drawing/2014/main" id="{22F3FD52-6C30-4EC2-A636-02B9637FC91D}"/>
                  </a:ext>
                </a:extLst>
              </p:cNvPr>
              <p:cNvSpPr/>
              <p:nvPr/>
            </p:nvSpPr>
            <p:spPr>
              <a:xfrm flipH="1">
                <a:off x="8731250" y="1816100"/>
                <a:ext cx="914400" cy="914400"/>
              </a:xfrm>
              <a:prstGeom prst="arc">
                <a:avLst>
                  <a:gd name="adj1" fmla="val 16200000"/>
                  <a:gd name="adj2" fmla="val 2657040"/>
                </a:avLst>
              </a:prstGeom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7DB4AE55-7897-49F4-8F9E-1F142318D689}"/>
                </a:ext>
              </a:extLst>
            </p:cNvPr>
            <p:cNvGrpSpPr/>
            <p:nvPr/>
          </p:nvGrpSpPr>
          <p:grpSpPr>
            <a:xfrm>
              <a:off x="9979025" y="1797050"/>
              <a:ext cx="933450" cy="914400"/>
              <a:chOff x="8712200" y="1816100"/>
              <a:chExt cx="933450" cy="914400"/>
            </a:xfrm>
          </p:grpSpPr>
          <p:sp>
            <p:nvSpPr>
              <p:cNvPr id="80" name="Arc 79">
                <a:extLst>
                  <a:ext uri="{FF2B5EF4-FFF2-40B4-BE49-F238E27FC236}">
                    <a16:creationId xmlns:a16="http://schemas.microsoft.com/office/drawing/2014/main" id="{8AA6B99D-4057-4FD2-BAF1-4B77C8CC8FFA}"/>
                  </a:ext>
                </a:extLst>
              </p:cNvPr>
              <p:cNvSpPr/>
              <p:nvPr/>
            </p:nvSpPr>
            <p:spPr>
              <a:xfrm>
                <a:off x="8712200" y="1816100"/>
                <a:ext cx="914400" cy="914400"/>
              </a:xfrm>
              <a:prstGeom prst="arc">
                <a:avLst>
                  <a:gd name="adj1" fmla="val 16200000"/>
                  <a:gd name="adj2" fmla="val 2657040"/>
                </a:avLst>
              </a:prstGeom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81" name="Arc 80">
                <a:extLst>
                  <a:ext uri="{FF2B5EF4-FFF2-40B4-BE49-F238E27FC236}">
                    <a16:creationId xmlns:a16="http://schemas.microsoft.com/office/drawing/2014/main" id="{9B02FE3A-3DBC-4331-B911-8690664A4F68}"/>
                  </a:ext>
                </a:extLst>
              </p:cNvPr>
              <p:cNvSpPr/>
              <p:nvPr/>
            </p:nvSpPr>
            <p:spPr>
              <a:xfrm flipH="1">
                <a:off x="8731250" y="1816100"/>
                <a:ext cx="914400" cy="914400"/>
              </a:xfrm>
              <a:prstGeom prst="arc">
                <a:avLst>
                  <a:gd name="adj1" fmla="val 16200000"/>
                  <a:gd name="adj2" fmla="val 2657040"/>
                </a:avLst>
              </a:prstGeom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p:grpSp>
        <p:sp>
          <p:nvSpPr>
            <p:cNvPr id="79" name="Freeform 22">
              <a:extLst>
                <a:ext uri="{FF2B5EF4-FFF2-40B4-BE49-F238E27FC236}">
                  <a16:creationId xmlns:a16="http://schemas.microsoft.com/office/drawing/2014/main" id="{E424CE56-395A-4701-93EB-F5D86A7721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80087" y="2574134"/>
              <a:ext cx="1317864" cy="0"/>
            </a:xfrm>
            <a:custGeom>
              <a:avLst/>
              <a:gdLst>
                <a:gd name="T0" fmla="*/ 10 w 10"/>
                <a:gd name="T1" fmla="*/ 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bg2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BFAC755C-F72C-4D1D-8FCD-8A6159018728}"/>
              </a:ext>
            </a:extLst>
          </p:cNvPr>
          <p:cNvGrpSpPr/>
          <p:nvPr/>
        </p:nvGrpSpPr>
        <p:grpSpPr>
          <a:xfrm rot="16200000">
            <a:off x="4032351" y="5565872"/>
            <a:ext cx="2033931" cy="359843"/>
            <a:chOff x="2458828" y="1437774"/>
            <a:chExt cx="1938661" cy="320040"/>
          </a:xfrm>
        </p:grpSpPr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8C6E72CD-E56B-401B-A9B6-41694D409E6E}"/>
                </a:ext>
              </a:extLst>
            </p:cNvPr>
            <p:cNvGrpSpPr/>
            <p:nvPr/>
          </p:nvGrpSpPr>
          <p:grpSpPr>
            <a:xfrm>
              <a:off x="3094689" y="1437774"/>
              <a:ext cx="680386" cy="320040"/>
              <a:chOff x="6847995" y="4443563"/>
              <a:chExt cx="680386" cy="287338"/>
            </a:xfrm>
          </p:grpSpPr>
          <p:sp>
            <p:nvSpPr>
              <p:cNvPr id="90" name="Freeform 25">
                <a:extLst>
                  <a:ext uri="{FF2B5EF4-FFF2-40B4-BE49-F238E27FC236}">
                    <a16:creationId xmlns:a16="http://schemas.microsoft.com/office/drawing/2014/main" id="{5EFBD96E-C04A-4889-9361-698D73868E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48070" y="4585735"/>
                <a:ext cx="80311" cy="145166"/>
              </a:xfrm>
              <a:custGeom>
                <a:avLst/>
                <a:gdLst>
                  <a:gd name="T0" fmla="*/ 2 w 2"/>
                  <a:gd name="T1" fmla="*/ 0 h 4"/>
                  <a:gd name="T2" fmla="*/ 0 w 2"/>
                  <a:gd name="T3" fmla="*/ 4 h 4"/>
                  <a:gd name="T4" fmla="*/ 0 w 2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lnTo>
                      <a:pt x="0" y="4"/>
                    </a:lnTo>
                    <a:lnTo>
                      <a:pt x="0" y="4"/>
                    </a:lnTo>
                  </a:path>
                </a:pathLst>
              </a:custGeom>
              <a:noFill/>
              <a:ln w="28575">
                <a:solidFill>
                  <a:schemeClr val="bg2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91" name="Freeform 26">
                <a:extLst>
                  <a:ext uri="{FF2B5EF4-FFF2-40B4-BE49-F238E27FC236}">
                    <a16:creationId xmlns:a16="http://schemas.microsoft.com/office/drawing/2014/main" id="{CFC36979-F398-42CF-A735-10CEF9526A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43295" y="4443563"/>
                <a:ext cx="104775" cy="287337"/>
              </a:xfrm>
              <a:custGeom>
                <a:avLst/>
                <a:gdLst>
                  <a:gd name="T0" fmla="*/ 3 w 3"/>
                  <a:gd name="T1" fmla="*/ 8 h 8"/>
                  <a:gd name="T2" fmla="*/ 0 w 3"/>
                  <a:gd name="T3" fmla="*/ 0 h 8"/>
                  <a:gd name="T4" fmla="*/ 0 w 3"/>
                  <a:gd name="T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8">
                    <a:moveTo>
                      <a:pt x="3" y="8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chemeClr val="bg2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92" name="Freeform 27">
                <a:extLst>
                  <a:ext uri="{FF2B5EF4-FFF2-40B4-BE49-F238E27FC236}">
                    <a16:creationId xmlns:a16="http://schemas.microsoft.com/office/drawing/2014/main" id="{BA78F6C2-A60E-4E0A-8AE1-B92D8A8B38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36933" y="4443563"/>
                <a:ext cx="106362" cy="287337"/>
              </a:xfrm>
              <a:custGeom>
                <a:avLst/>
                <a:gdLst>
                  <a:gd name="T0" fmla="*/ 3 w 3"/>
                  <a:gd name="T1" fmla="*/ 0 h 8"/>
                  <a:gd name="T2" fmla="*/ 0 w 3"/>
                  <a:gd name="T3" fmla="*/ 8 h 8"/>
                  <a:gd name="T4" fmla="*/ 0 w 3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8">
                    <a:moveTo>
                      <a:pt x="3" y="0"/>
                    </a:moveTo>
                    <a:lnTo>
                      <a:pt x="0" y="8"/>
                    </a:lnTo>
                    <a:lnTo>
                      <a:pt x="0" y="8"/>
                    </a:lnTo>
                  </a:path>
                </a:pathLst>
              </a:custGeom>
              <a:noFill/>
              <a:ln w="28575">
                <a:solidFill>
                  <a:schemeClr val="bg2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93" name="Freeform 28">
                <a:extLst>
                  <a:ext uri="{FF2B5EF4-FFF2-40B4-BE49-F238E27FC236}">
                    <a16:creationId xmlns:a16="http://schemas.microsoft.com/office/drawing/2014/main" id="{0C971308-1FF7-406A-B01B-9E5FD70E9C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30570" y="4443563"/>
                <a:ext cx="106362" cy="287337"/>
              </a:xfrm>
              <a:custGeom>
                <a:avLst/>
                <a:gdLst>
                  <a:gd name="T0" fmla="*/ 3 w 3"/>
                  <a:gd name="T1" fmla="*/ 8 h 8"/>
                  <a:gd name="T2" fmla="*/ 0 w 3"/>
                  <a:gd name="T3" fmla="*/ 0 h 8"/>
                  <a:gd name="T4" fmla="*/ 0 w 3"/>
                  <a:gd name="T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8">
                    <a:moveTo>
                      <a:pt x="3" y="8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chemeClr val="bg2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94" name="Freeform 29">
                <a:extLst>
                  <a:ext uri="{FF2B5EF4-FFF2-40B4-BE49-F238E27FC236}">
                    <a16:creationId xmlns:a16="http://schemas.microsoft.com/office/drawing/2014/main" id="{534F2DC9-0B72-4B14-AD49-AED50A6C0C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5795" y="4443563"/>
                <a:ext cx="104775" cy="287337"/>
              </a:xfrm>
              <a:custGeom>
                <a:avLst/>
                <a:gdLst>
                  <a:gd name="T0" fmla="*/ 3 w 3"/>
                  <a:gd name="T1" fmla="*/ 0 h 8"/>
                  <a:gd name="T2" fmla="*/ 0 w 3"/>
                  <a:gd name="T3" fmla="*/ 8 h 8"/>
                  <a:gd name="T4" fmla="*/ 0 w 3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8">
                    <a:moveTo>
                      <a:pt x="3" y="0"/>
                    </a:moveTo>
                    <a:lnTo>
                      <a:pt x="0" y="8"/>
                    </a:lnTo>
                    <a:lnTo>
                      <a:pt x="0" y="8"/>
                    </a:lnTo>
                  </a:path>
                </a:pathLst>
              </a:custGeom>
              <a:noFill/>
              <a:ln w="28575">
                <a:solidFill>
                  <a:schemeClr val="bg2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95" name="Freeform 30">
                <a:extLst>
                  <a:ext uri="{FF2B5EF4-FFF2-40B4-BE49-F238E27FC236}">
                    <a16:creationId xmlns:a16="http://schemas.microsoft.com/office/drawing/2014/main" id="{5557874F-DFDE-423B-9062-1FA52E4E84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19433" y="4443563"/>
                <a:ext cx="106362" cy="287337"/>
              </a:xfrm>
              <a:custGeom>
                <a:avLst/>
                <a:gdLst>
                  <a:gd name="T0" fmla="*/ 3 w 3"/>
                  <a:gd name="T1" fmla="*/ 8 h 8"/>
                  <a:gd name="T2" fmla="*/ 0 w 3"/>
                  <a:gd name="T3" fmla="*/ 0 h 8"/>
                  <a:gd name="T4" fmla="*/ 0 w 3"/>
                  <a:gd name="T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8">
                    <a:moveTo>
                      <a:pt x="3" y="8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chemeClr val="bg2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96" name="Freeform 31">
                <a:extLst>
                  <a:ext uri="{FF2B5EF4-FFF2-40B4-BE49-F238E27FC236}">
                    <a16:creationId xmlns:a16="http://schemas.microsoft.com/office/drawing/2014/main" id="{E15F3592-3582-4F28-AF34-C07263CD28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47995" y="4443563"/>
                <a:ext cx="71437" cy="144462"/>
              </a:xfrm>
              <a:custGeom>
                <a:avLst/>
                <a:gdLst>
                  <a:gd name="T0" fmla="*/ 2 w 2"/>
                  <a:gd name="T1" fmla="*/ 0 h 4"/>
                  <a:gd name="T2" fmla="*/ 0 w 2"/>
                  <a:gd name="T3" fmla="*/ 4 h 4"/>
                  <a:gd name="T4" fmla="*/ 0 w 2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lnTo>
                      <a:pt x="0" y="4"/>
                    </a:lnTo>
                    <a:lnTo>
                      <a:pt x="0" y="4"/>
                    </a:lnTo>
                  </a:path>
                </a:pathLst>
              </a:custGeom>
              <a:noFill/>
              <a:ln w="28575">
                <a:solidFill>
                  <a:schemeClr val="bg2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p:grp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EAEF3DF1-5D82-4FED-81CE-02F52D33DD3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61243" y="1591490"/>
              <a:ext cx="636246" cy="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82AF0420-34CB-47E7-9CD2-CB501EDA59A8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2781309" y="1269015"/>
              <a:ext cx="0" cy="644961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469CC0E4-C69D-44BE-A2CD-847CBE9427E6}"/>
              </a:ext>
            </a:extLst>
          </p:cNvPr>
          <p:cNvGrpSpPr/>
          <p:nvPr/>
        </p:nvGrpSpPr>
        <p:grpSpPr>
          <a:xfrm rot="16200000">
            <a:off x="-381739" y="3345759"/>
            <a:ext cx="2034794" cy="640080"/>
            <a:chOff x="4700359" y="1219653"/>
            <a:chExt cx="2034794" cy="640080"/>
          </a:xfrm>
        </p:grpSpPr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F02A3678-0658-4251-9100-A428E7471163}"/>
                </a:ext>
              </a:extLst>
            </p:cNvPr>
            <p:cNvSpPr/>
            <p:nvPr/>
          </p:nvSpPr>
          <p:spPr>
            <a:xfrm>
              <a:off x="5401130" y="1219653"/>
              <a:ext cx="640080" cy="640080"/>
            </a:xfrm>
            <a:prstGeom prst="ellipse">
              <a:avLst/>
            </a:prstGeom>
            <a:noFill/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CA69A7D1-2E9C-49CC-931E-D9C0979611DC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5052403" y="1187657"/>
              <a:ext cx="0" cy="704088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3D023FCC-0328-40FC-8AE8-6AB698168957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6387681" y="1192224"/>
              <a:ext cx="0" cy="694944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5693BF57-2781-4AA3-8DBC-53F4FED93889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5732335" y="1265373"/>
              <a:ext cx="0" cy="54864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A82B1139-1509-4BB1-A956-D8A899DBFDAD}"/>
              </a:ext>
            </a:extLst>
          </p:cNvPr>
          <p:cNvGrpSpPr/>
          <p:nvPr/>
        </p:nvGrpSpPr>
        <p:grpSpPr>
          <a:xfrm rot="16200000">
            <a:off x="706808" y="3357047"/>
            <a:ext cx="2034794" cy="640080"/>
            <a:chOff x="4700359" y="1219653"/>
            <a:chExt cx="2034794" cy="640080"/>
          </a:xfrm>
        </p:grpSpPr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9AEC0C57-C23F-404F-890E-9D860852F177}"/>
                </a:ext>
              </a:extLst>
            </p:cNvPr>
            <p:cNvSpPr/>
            <p:nvPr/>
          </p:nvSpPr>
          <p:spPr>
            <a:xfrm>
              <a:off x="5401130" y="1219653"/>
              <a:ext cx="640080" cy="640080"/>
            </a:xfrm>
            <a:prstGeom prst="ellipse">
              <a:avLst/>
            </a:prstGeom>
            <a:noFill/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5B4B0236-69BE-472A-B6AE-C96BF3F03D97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5047831" y="1192229"/>
              <a:ext cx="0" cy="694944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FEFA21AC-C2C8-4E3A-B740-2CBDC1BA6238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6387681" y="1192221"/>
              <a:ext cx="0" cy="694944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id="{9AE761A1-F91F-4CAF-803A-52BAB9241CDA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5732335" y="1265373"/>
              <a:ext cx="0" cy="54864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06658ED1-0C0E-436E-847E-8487DC2BADF2}"/>
              </a:ext>
            </a:extLst>
          </p:cNvPr>
          <p:cNvGrpSpPr/>
          <p:nvPr/>
        </p:nvGrpSpPr>
        <p:grpSpPr>
          <a:xfrm>
            <a:off x="2704996" y="3613661"/>
            <a:ext cx="2006600" cy="640080"/>
            <a:chOff x="4719409" y="1219653"/>
            <a:chExt cx="2006600" cy="640080"/>
          </a:xfrm>
        </p:grpSpPr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17DB01AB-7B70-4110-94BD-3C8230082A0D}"/>
                </a:ext>
              </a:extLst>
            </p:cNvPr>
            <p:cNvSpPr/>
            <p:nvPr/>
          </p:nvSpPr>
          <p:spPr>
            <a:xfrm>
              <a:off x="5401130" y="1219653"/>
              <a:ext cx="640080" cy="640080"/>
            </a:xfrm>
            <a:prstGeom prst="ellipse">
              <a:avLst/>
            </a:prstGeom>
            <a:noFill/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5203ADCF-930B-4FC4-800B-3700F91B728E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5062309" y="1196793"/>
              <a:ext cx="0" cy="68580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98C76C4F-FE3E-4547-A52B-23A49FB99083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6383109" y="1196793"/>
              <a:ext cx="0" cy="68580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>
              <a:extLst>
                <a:ext uri="{FF2B5EF4-FFF2-40B4-BE49-F238E27FC236}">
                  <a16:creationId xmlns:a16="http://schemas.microsoft.com/office/drawing/2014/main" id="{358062E6-30AD-498A-95EC-4CAF827623D3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5732335" y="1265373"/>
              <a:ext cx="0" cy="54864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45AAF1EC-6904-41F3-BA00-D509E1B975D5}"/>
              </a:ext>
            </a:extLst>
          </p:cNvPr>
          <p:cNvGrpSpPr/>
          <p:nvPr/>
        </p:nvGrpSpPr>
        <p:grpSpPr>
          <a:xfrm>
            <a:off x="6694453" y="2832843"/>
            <a:ext cx="640080" cy="2041105"/>
            <a:chOff x="3043011" y="746561"/>
            <a:chExt cx="640080" cy="2041105"/>
          </a:xfrm>
        </p:grpSpPr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448B67F4-EEA6-417D-8566-4167698CB5C5}"/>
                </a:ext>
              </a:extLst>
            </p:cNvPr>
            <p:cNvGrpSpPr/>
            <p:nvPr/>
          </p:nvGrpSpPr>
          <p:grpSpPr>
            <a:xfrm>
              <a:off x="3043011" y="746561"/>
              <a:ext cx="640080" cy="2041105"/>
              <a:chOff x="9013372" y="3012604"/>
              <a:chExt cx="640080" cy="2041105"/>
            </a:xfrm>
          </p:grpSpPr>
          <p:sp>
            <p:nvSpPr>
              <p:cNvPr id="115" name="Diamond 114">
                <a:extLst>
                  <a:ext uri="{FF2B5EF4-FFF2-40B4-BE49-F238E27FC236}">
                    <a16:creationId xmlns:a16="http://schemas.microsoft.com/office/drawing/2014/main" id="{5E9B5BD0-5D11-422E-B181-D4DD079947BF}"/>
                  </a:ext>
                </a:extLst>
              </p:cNvPr>
              <p:cNvSpPr/>
              <p:nvPr/>
            </p:nvSpPr>
            <p:spPr>
              <a:xfrm>
                <a:off x="9013372" y="3604985"/>
                <a:ext cx="640080" cy="822960"/>
              </a:xfrm>
              <a:prstGeom prst="diamond">
                <a:avLst/>
              </a:prstGeom>
              <a:noFill/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A44CA416-2C92-4B77-AD67-5EB441653595}"/>
                  </a:ext>
                </a:extLst>
              </p:cNvPr>
              <p:cNvCxnSpPr/>
              <p:nvPr/>
            </p:nvCxnSpPr>
            <p:spPr>
              <a:xfrm flipV="1">
                <a:off x="9339942" y="3012604"/>
                <a:ext cx="0" cy="630936"/>
              </a:xfrm>
              <a:prstGeom prst="line">
                <a:avLst/>
              </a:prstGeom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5617F6FE-083B-489B-950D-8AD60698E772}"/>
                  </a:ext>
                </a:extLst>
              </p:cNvPr>
              <p:cNvCxnSpPr/>
              <p:nvPr/>
            </p:nvCxnSpPr>
            <p:spPr>
              <a:xfrm flipV="1">
                <a:off x="9330417" y="4422773"/>
                <a:ext cx="0" cy="630936"/>
              </a:xfrm>
              <a:prstGeom prst="line">
                <a:avLst/>
              </a:prstGeom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4" name="Straight Arrow Connector 113">
              <a:extLst>
                <a:ext uri="{FF2B5EF4-FFF2-40B4-BE49-F238E27FC236}">
                  <a16:creationId xmlns:a16="http://schemas.microsoft.com/office/drawing/2014/main" id="{BEDB742C-2E09-442F-85C7-05478C18DE5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64693" y="1443173"/>
              <a:ext cx="0" cy="54864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86216F4-9399-4947-977C-7EEEDED2F598}"/>
              </a:ext>
            </a:extLst>
          </p:cNvPr>
          <p:cNvGrpSpPr/>
          <p:nvPr/>
        </p:nvGrpSpPr>
        <p:grpSpPr>
          <a:xfrm rot="16200000">
            <a:off x="3822100" y="251836"/>
            <a:ext cx="640080" cy="1784813"/>
            <a:chOff x="333830" y="676229"/>
            <a:chExt cx="640080" cy="178481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9" name="TextBox 118">
                  <a:extLst>
                    <a:ext uri="{FF2B5EF4-FFF2-40B4-BE49-F238E27FC236}">
                      <a16:creationId xmlns:a16="http://schemas.microsoft.com/office/drawing/2014/main" id="{A8EBEE19-E598-4D63-A362-1E673B5AEF27}"/>
                    </a:ext>
                  </a:extLst>
                </p:cNvPr>
                <p:cNvSpPr txBox="1"/>
                <p:nvPr/>
              </p:nvSpPr>
              <p:spPr>
                <a:xfrm>
                  <a:off x="457929" y="1172031"/>
                  <a:ext cx="391886" cy="477054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500" b="1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n-US" sz="2500" b="1" dirty="0">
                    <a:solidFill>
                      <a:schemeClr val="bg2">
                        <a:lumMod val="2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821" name="TextBox 820">
                  <a:extLst>
                    <a:ext uri="{FF2B5EF4-FFF2-40B4-BE49-F238E27FC236}">
                      <a16:creationId xmlns:a16="http://schemas.microsoft.com/office/drawing/2014/main" id="{31FC073F-62B7-4C8C-AED8-C5058DE6539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929" y="1172031"/>
                  <a:ext cx="391886" cy="477054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0" name="TextBox 119">
                  <a:extLst>
                    <a:ext uri="{FF2B5EF4-FFF2-40B4-BE49-F238E27FC236}">
                      <a16:creationId xmlns:a16="http://schemas.microsoft.com/office/drawing/2014/main" id="{3952706F-C9F2-4A47-A655-FF5258EE4B0C}"/>
                    </a:ext>
                  </a:extLst>
                </p:cNvPr>
                <p:cNvSpPr txBox="1"/>
                <p:nvPr/>
              </p:nvSpPr>
              <p:spPr>
                <a:xfrm rot="16200000">
                  <a:off x="457927" y="1522189"/>
                  <a:ext cx="391886" cy="477054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500" b="1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oMath>
                    </m:oMathPara>
                  </a14:m>
                  <a:endParaRPr lang="en-US" sz="2500" b="1" dirty="0">
                    <a:solidFill>
                      <a:schemeClr val="bg2">
                        <a:lumMod val="2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822" name="TextBox 821">
                  <a:extLst>
                    <a:ext uri="{FF2B5EF4-FFF2-40B4-BE49-F238E27FC236}">
                      <a16:creationId xmlns:a16="http://schemas.microsoft.com/office/drawing/2014/main" id="{D8AB53CB-74D4-4AE0-A942-F75C6FBC806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457927" y="1522189"/>
                  <a:ext cx="391886" cy="477054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76F7521C-D05D-4FF6-8FC9-2E9E127D9699}"/>
                </a:ext>
              </a:extLst>
            </p:cNvPr>
            <p:cNvCxnSpPr/>
            <p:nvPr/>
          </p:nvCxnSpPr>
          <p:spPr>
            <a:xfrm flipV="1">
              <a:off x="653870" y="676229"/>
              <a:ext cx="0" cy="566928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2C07C310-9EE8-4962-9B81-065FCFF7695F}"/>
                </a:ext>
              </a:extLst>
            </p:cNvPr>
            <p:cNvCxnSpPr/>
            <p:nvPr/>
          </p:nvCxnSpPr>
          <p:spPr>
            <a:xfrm flipV="1">
              <a:off x="653870" y="1894114"/>
              <a:ext cx="0" cy="566928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57B86F82-250B-47D8-A9E5-F9BF87E18836}"/>
                </a:ext>
              </a:extLst>
            </p:cNvPr>
            <p:cNvSpPr/>
            <p:nvPr/>
          </p:nvSpPr>
          <p:spPr>
            <a:xfrm>
              <a:off x="333830" y="1248228"/>
              <a:ext cx="640080" cy="640080"/>
            </a:xfrm>
            <a:prstGeom prst="ellipse">
              <a:avLst/>
            </a:prstGeom>
            <a:noFill/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EFCB21EA-DED5-4D9F-BDD9-39A622CAEECB}"/>
              </a:ext>
            </a:extLst>
          </p:cNvPr>
          <p:cNvGrpSpPr/>
          <p:nvPr/>
        </p:nvGrpSpPr>
        <p:grpSpPr>
          <a:xfrm rot="16200000">
            <a:off x="3763893" y="1077337"/>
            <a:ext cx="640080" cy="1784813"/>
            <a:chOff x="333830" y="676229"/>
            <a:chExt cx="640080" cy="178481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5" name="TextBox 124">
                  <a:extLst>
                    <a:ext uri="{FF2B5EF4-FFF2-40B4-BE49-F238E27FC236}">
                      <a16:creationId xmlns:a16="http://schemas.microsoft.com/office/drawing/2014/main" id="{B9D6D865-9CB8-447F-AED6-30C06DC37FB3}"/>
                    </a:ext>
                  </a:extLst>
                </p:cNvPr>
                <p:cNvSpPr txBox="1"/>
                <p:nvPr/>
              </p:nvSpPr>
              <p:spPr>
                <a:xfrm rot="16200000">
                  <a:off x="457929" y="1172035"/>
                  <a:ext cx="391886" cy="477054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500" b="1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oMath>
                    </m:oMathPara>
                  </a14:m>
                  <a:endParaRPr lang="en-US" sz="2500" b="1" dirty="0">
                    <a:solidFill>
                      <a:schemeClr val="bg2">
                        <a:lumMod val="2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827" name="TextBox 826">
                  <a:extLst>
                    <a:ext uri="{FF2B5EF4-FFF2-40B4-BE49-F238E27FC236}">
                      <a16:creationId xmlns:a16="http://schemas.microsoft.com/office/drawing/2014/main" id="{DBDE4CC8-8C3C-4721-AF0D-CBC6DFC4A55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457929" y="1172035"/>
                  <a:ext cx="391886" cy="477054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6" name="TextBox 125">
                  <a:extLst>
                    <a:ext uri="{FF2B5EF4-FFF2-40B4-BE49-F238E27FC236}">
                      <a16:creationId xmlns:a16="http://schemas.microsoft.com/office/drawing/2014/main" id="{AF3A29A0-0DC3-4DEC-8AB2-CBF8664C8C5E}"/>
                    </a:ext>
                  </a:extLst>
                </p:cNvPr>
                <p:cNvSpPr txBox="1"/>
                <p:nvPr/>
              </p:nvSpPr>
              <p:spPr>
                <a:xfrm rot="16200000">
                  <a:off x="457927" y="1503141"/>
                  <a:ext cx="391886" cy="477054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500" b="1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n-US" sz="2500" b="1" dirty="0">
                    <a:solidFill>
                      <a:schemeClr val="bg2">
                        <a:lumMod val="2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828" name="TextBox 827">
                  <a:extLst>
                    <a:ext uri="{FF2B5EF4-FFF2-40B4-BE49-F238E27FC236}">
                      <a16:creationId xmlns:a16="http://schemas.microsoft.com/office/drawing/2014/main" id="{D442A347-61B6-4A57-88A5-6938EAB9261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457927" y="1503141"/>
                  <a:ext cx="391886" cy="477054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AECDCEC7-66B7-4216-ACA0-BA4D90D606D4}"/>
                </a:ext>
              </a:extLst>
            </p:cNvPr>
            <p:cNvCxnSpPr/>
            <p:nvPr/>
          </p:nvCxnSpPr>
          <p:spPr>
            <a:xfrm flipV="1">
              <a:off x="653870" y="676229"/>
              <a:ext cx="0" cy="566928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D4A91A96-41D8-412A-8F06-A55F5D01BBCD}"/>
                </a:ext>
              </a:extLst>
            </p:cNvPr>
            <p:cNvCxnSpPr/>
            <p:nvPr/>
          </p:nvCxnSpPr>
          <p:spPr>
            <a:xfrm flipV="1">
              <a:off x="653870" y="1894114"/>
              <a:ext cx="0" cy="566928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A08FD9FE-895C-4690-9453-94FB46762A91}"/>
                </a:ext>
              </a:extLst>
            </p:cNvPr>
            <p:cNvSpPr/>
            <p:nvPr/>
          </p:nvSpPr>
          <p:spPr>
            <a:xfrm>
              <a:off x="333830" y="1248228"/>
              <a:ext cx="640080" cy="640080"/>
            </a:xfrm>
            <a:prstGeom prst="ellipse">
              <a:avLst/>
            </a:prstGeom>
            <a:noFill/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CC81318E-73D2-4242-BC61-7B6617F0219D}"/>
              </a:ext>
            </a:extLst>
          </p:cNvPr>
          <p:cNvGrpSpPr/>
          <p:nvPr/>
        </p:nvGrpSpPr>
        <p:grpSpPr>
          <a:xfrm>
            <a:off x="6762399" y="659200"/>
            <a:ext cx="640080" cy="2041105"/>
            <a:chOff x="9013372" y="3012604"/>
            <a:chExt cx="640080" cy="2041105"/>
          </a:xfrm>
        </p:grpSpPr>
        <p:sp>
          <p:nvSpPr>
            <p:cNvPr id="131" name="Diamond 130">
              <a:extLst>
                <a:ext uri="{FF2B5EF4-FFF2-40B4-BE49-F238E27FC236}">
                  <a16:creationId xmlns:a16="http://schemas.microsoft.com/office/drawing/2014/main" id="{C758D6FB-5DEE-4D11-BD8F-C26EEC6DFB45}"/>
                </a:ext>
              </a:extLst>
            </p:cNvPr>
            <p:cNvSpPr/>
            <p:nvPr/>
          </p:nvSpPr>
          <p:spPr>
            <a:xfrm>
              <a:off x="9013372" y="3604985"/>
              <a:ext cx="640080" cy="822960"/>
            </a:xfrm>
            <a:prstGeom prst="diamond">
              <a:avLst/>
            </a:prstGeom>
            <a:noFill/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2" name="TextBox 131">
                  <a:extLst>
                    <a:ext uri="{FF2B5EF4-FFF2-40B4-BE49-F238E27FC236}">
                      <a16:creationId xmlns:a16="http://schemas.microsoft.com/office/drawing/2014/main" id="{9E76E3FE-3DD2-48F1-A4D8-383002586316}"/>
                    </a:ext>
                  </a:extLst>
                </p:cNvPr>
                <p:cNvSpPr txBox="1"/>
                <p:nvPr/>
              </p:nvSpPr>
              <p:spPr>
                <a:xfrm>
                  <a:off x="9137469" y="3603174"/>
                  <a:ext cx="391886" cy="477054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500" b="1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oMath>
                    </m:oMathPara>
                  </a14:m>
                  <a:endParaRPr lang="en-US" sz="2500" b="1" dirty="0">
                    <a:solidFill>
                      <a:schemeClr val="bg2">
                        <a:lumMod val="2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834" name="TextBox 833">
                  <a:extLst>
                    <a:ext uri="{FF2B5EF4-FFF2-40B4-BE49-F238E27FC236}">
                      <a16:creationId xmlns:a16="http://schemas.microsoft.com/office/drawing/2014/main" id="{1E1E2615-11E5-453F-8CBC-0DD33C67E2F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37469" y="3603174"/>
                  <a:ext cx="391886" cy="477054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3" name="TextBox 132">
                  <a:extLst>
                    <a:ext uri="{FF2B5EF4-FFF2-40B4-BE49-F238E27FC236}">
                      <a16:creationId xmlns:a16="http://schemas.microsoft.com/office/drawing/2014/main" id="{42496179-20F6-43AA-84D5-EA6D7A5EAF35}"/>
                    </a:ext>
                  </a:extLst>
                </p:cNvPr>
                <p:cNvSpPr txBox="1"/>
                <p:nvPr/>
              </p:nvSpPr>
              <p:spPr>
                <a:xfrm>
                  <a:off x="9137469" y="3921582"/>
                  <a:ext cx="391886" cy="477054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500" b="1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n-US" sz="2500" b="1" dirty="0">
                    <a:solidFill>
                      <a:schemeClr val="bg2">
                        <a:lumMod val="2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835" name="TextBox 834">
                  <a:extLst>
                    <a:ext uri="{FF2B5EF4-FFF2-40B4-BE49-F238E27FC236}">
                      <a16:creationId xmlns:a16="http://schemas.microsoft.com/office/drawing/2014/main" id="{0E42588B-B782-4935-8176-31C379ACEA8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37469" y="3921582"/>
                  <a:ext cx="391886" cy="477054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F8A9BDBF-6BC5-4896-B208-14F96DBB6ADA}"/>
                </a:ext>
              </a:extLst>
            </p:cNvPr>
            <p:cNvCxnSpPr/>
            <p:nvPr/>
          </p:nvCxnSpPr>
          <p:spPr>
            <a:xfrm flipV="1">
              <a:off x="9333412" y="3012604"/>
              <a:ext cx="0" cy="630936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086FCA50-38A1-405D-A3B3-A523E5F324E9}"/>
                </a:ext>
              </a:extLst>
            </p:cNvPr>
            <p:cNvCxnSpPr/>
            <p:nvPr/>
          </p:nvCxnSpPr>
          <p:spPr>
            <a:xfrm flipV="1">
              <a:off x="9333412" y="4422773"/>
              <a:ext cx="0" cy="630936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E0CA8F7E-731A-490B-B6A7-508B21208E7E}"/>
              </a:ext>
            </a:extLst>
          </p:cNvPr>
          <p:cNvGrpSpPr/>
          <p:nvPr/>
        </p:nvGrpSpPr>
        <p:grpSpPr>
          <a:xfrm rot="5400000" flipH="1">
            <a:off x="8485715" y="236543"/>
            <a:ext cx="640080" cy="2069299"/>
            <a:chOff x="9013372" y="2993554"/>
            <a:chExt cx="640080" cy="206929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7" name="TextBox 136">
                  <a:extLst>
                    <a:ext uri="{FF2B5EF4-FFF2-40B4-BE49-F238E27FC236}">
                      <a16:creationId xmlns:a16="http://schemas.microsoft.com/office/drawing/2014/main" id="{B4FA6EF1-7DFD-40B9-B7CC-1D04C4C67327}"/>
                    </a:ext>
                  </a:extLst>
                </p:cNvPr>
                <p:cNvSpPr txBox="1"/>
                <p:nvPr/>
              </p:nvSpPr>
              <p:spPr>
                <a:xfrm rot="5400000">
                  <a:off x="9137469" y="3603174"/>
                  <a:ext cx="391886" cy="477054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500" b="1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oMath>
                    </m:oMathPara>
                  </a14:m>
                  <a:endParaRPr lang="en-US" sz="2500" b="1" dirty="0">
                    <a:solidFill>
                      <a:schemeClr val="bg2">
                        <a:lumMod val="2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840" name="TextBox 839">
                  <a:extLst>
                    <a:ext uri="{FF2B5EF4-FFF2-40B4-BE49-F238E27FC236}">
                      <a16:creationId xmlns:a16="http://schemas.microsoft.com/office/drawing/2014/main" id="{B6E4A003-D934-4164-86AE-A7C1C925C52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400000">
                  <a:off x="9137469" y="3603174"/>
                  <a:ext cx="391886" cy="477054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8" name="Diamond 137">
              <a:extLst>
                <a:ext uri="{FF2B5EF4-FFF2-40B4-BE49-F238E27FC236}">
                  <a16:creationId xmlns:a16="http://schemas.microsoft.com/office/drawing/2014/main" id="{7745C50E-D495-4848-A0AE-7870AB64727C}"/>
                </a:ext>
              </a:extLst>
            </p:cNvPr>
            <p:cNvSpPr/>
            <p:nvPr/>
          </p:nvSpPr>
          <p:spPr>
            <a:xfrm>
              <a:off x="9013372" y="3604985"/>
              <a:ext cx="640080" cy="822960"/>
            </a:xfrm>
            <a:prstGeom prst="diamond">
              <a:avLst/>
            </a:prstGeom>
            <a:noFill/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9" name="TextBox 138">
                  <a:extLst>
                    <a:ext uri="{FF2B5EF4-FFF2-40B4-BE49-F238E27FC236}">
                      <a16:creationId xmlns:a16="http://schemas.microsoft.com/office/drawing/2014/main" id="{EAEBDBFD-8089-46F5-8091-F2468F3C924E}"/>
                    </a:ext>
                  </a:extLst>
                </p:cNvPr>
                <p:cNvSpPr txBox="1"/>
                <p:nvPr/>
              </p:nvSpPr>
              <p:spPr>
                <a:xfrm>
                  <a:off x="9137469" y="3921582"/>
                  <a:ext cx="391886" cy="477054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500" b="1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n-US" sz="2500" b="1" dirty="0">
                    <a:solidFill>
                      <a:schemeClr val="bg2">
                        <a:lumMod val="2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841" name="TextBox 840">
                  <a:extLst>
                    <a:ext uri="{FF2B5EF4-FFF2-40B4-BE49-F238E27FC236}">
                      <a16:creationId xmlns:a16="http://schemas.microsoft.com/office/drawing/2014/main" id="{23F35562-A2D9-4AFF-9710-E816AC2142F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37469" y="3921582"/>
                  <a:ext cx="391886" cy="477054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A996E71E-F2D7-44E4-99E7-9AF76546F470}"/>
                </a:ext>
              </a:extLst>
            </p:cNvPr>
            <p:cNvCxnSpPr/>
            <p:nvPr/>
          </p:nvCxnSpPr>
          <p:spPr>
            <a:xfrm flipV="1">
              <a:off x="9339942" y="2993554"/>
              <a:ext cx="0" cy="64008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7B02B81A-A297-4357-AC2B-38B555B394A9}"/>
                </a:ext>
              </a:extLst>
            </p:cNvPr>
            <p:cNvCxnSpPr/>
            <p:nvPr/>
          </p:nvCxnSpPr>
          <p:spPr>
            <a:xfrm flipV="1">
              <a:off x="9330417" y="4422773"/>
              <a:ext cx="0" cy="64008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65999AE-4B84-4921-AE40-CB53BA2FCB6D}"/>
              </a:ext>
            </a:extLst>
          </p:cNvPr>
          <p:cNvGrpSpPr/>
          <p:nvPr/>
        </p:nvGrpSpPr>
        <p:grpSpPr>
          <a:xfrm rot="16200000">
            <a:off x="8471412" y="1064285"/>
            <a:ext cx="640080" cy="2059762"/>
            <a:chOff x="9013372" y="3003092"/>
            <a:chExt cx="640080" cy="2059762"/>
          </a:xfrm>
        </p:grpSpPr>
        <p:sp>
          <p:nvSpPr>
            <p:cNvPr id="143" name="Diamond 142">
              <a:extLst>
                <a:ext uri="{FF2B5EF4-FFF2-40B4-BE49-F238E27FC236}">
                  <a16:creationId xmlns:a16="http://schemas.microsoft.com/office/drawing/2014/main" id="{D0A1A2A5-812F-4046-AECF-EE15155C98D6}"/>
                </a:ext>
              </a:extLst>
            </p:cNvPr>
            <p:cNvSpPr/>
            <p:nvPr/>
          </p:nvSpPr>
          <p:spPr>
            <a:xfrm>
              <a:off x="9013372" y="3604985"/>
              <a:ext cx="640080" cy="822960"/>
            </a:xfrm>
            <a:prstGeom prst="diamond">
              <a:avLst/>
            </a:prstGeom>
            <a:noFill/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4" name="TextBox 143">
                  <a:extLst>
                    <a:ext uri="{FF2B5EF4-FFF2-40B4-BE49-F238E27FC236}">
                      <a16:creationId xmlns:a16="http://schemas.microsoft.com/office/drawing/2014/main" id="{E44CE4A9-FDD8-401D-8A61-150F59FF6536}"/>
                    </a:ext>
                  </a:extLst>
                </p:cNvPr>
                <p:cNvSpPr txBox="1"/>
                <p:nvPr/>
              </p:nvSpPr>
              <p:spPr>
                <a:xfrm rot="16200000">
                  <a:off x="9137469" y="3603175"/>
                  <a:ext cx="391886" cy="477054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500" b="1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oMath>
                    </m:oMathPara>
                  </a14:m>
                  <a:endParaRPr lang="en-US" sz="2500" b="1" dirty="0">
                    <a:solidFill>
                      <a:schemeClr val="bg2">
                        <a:lumMod val="2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846" name="TextBox 845">
                  <a:extLst>
                    <a:ext uri="{FF2B5EF4-FFF2-40B4-BE49-F238E27FC236}">
                      <a16:creationId xmlns:a16="http://schemas.microsoft.com/office/drawing/2014/main" id="{431CC11F-A312-4754-BB8D-0FCDB4968A2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9137469" y="3603175"/>
                  <a:ext cx="391886" cy="477054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5" name="TextBox 144">
                  <a:extLst>
                    <a:ext uri="{FF2B5EF4-FFF2-40B4-BE49-F238E27FC236}">
                      <a16:creationId xmlns:a16="http://schemas.microsoft.com/office/drawing/2014/main" id="{7D045A8E-A044-4DD7-A60C-6B9751416823}"/>
                    </a:ext>
                  </a:extLst>
                </p:cNvPr>
                <p:cNvSpPr txBox="1"/>
                <p:nvPr/>
              </p:nvSpPr>
              <p:spPr>
                <a:xfrm>
                  <a:off x="9137469" y="3921582"/>
                  <a:ext cx="391886" cy="477054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500" b="1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n-US" sz="2500" b="1" dirty="0">
                    <a:solidFill>
                      <a:schemeClr val="bg2">
                        <a:lumMod val="2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847" name="TextBox 846">
                  <a:extLst>
                    <a:ext uri="{FF2B5EF4-FFF2-40B4-BE49-F238E27FC236}">
                      <a16:creationId xmlns:a16="http://schemas.microsoft.com/office/drawing/2014/main" id="{AE863E92-605A-48F4-83D1-F16D0C740D2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37469" y="3921582"/>
                  <a:ext cx="391886" cy="477054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A9D8B8B1-C445-419F-947D-FAEAA4F19EA8}"/>
                </a:ext>
              </a:extLst>
            </p:cNvPr>
            <p:cNvCxnSpPr/>
            <p:nvPr/>
          </p:nvCxnSpPr>
          <p:spPr>
            <a:xfrm flipV="1">
              <a:off x="9339942" y="3003092"/>
              <a:ext cx="0" cy="64008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5585FF3D-FD74-418C-81D3-5EDB5FD6238A}"/>
                </a:ext>
              </a:extLst>
            </p:cNvPr>
            <p:cNvCxnSpPr/>
            <p:nvPr/>
          </p:nvCxnSpPr>
          <p:spPr>
            <a:xfrm flipV="1">
              <a:off x="9330417" y="4422774"/>
              <a:ext cx="0" cy="64008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89FFEEEF-DC7F-4B92-B96B-28DCB01CE186}"/>
              </a:ext>
            </a:extLst>
          </p:cNvPr>
          <p:cNvGrpSpPr/>
          <p:nvPr/>
        </p:nvGrpSpPr>
        <p:grpSpPr>
          <a:xfrm rot="5400000">
            <a:off x="8493221" y="2044320"/>
            <a:ext cx="640080" cy="2097874"/>
            <a:chOff x="3043011" y="698936"/>
            <a:chExt cx="640080" cy="2097874"/>
          </a:xfrm>
        </p:grpSpPr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BF24CB91-DE84-4175-969A-277ADE2E5EA7}"/>
                </a:ext>
              </a:extLst>
            </p:cNvPr>
            <p:cNvGrpSpPr/>
            <p:nvPr/>
          </p:nvGrpSpPr>
          <p:grpSpPr>
            <a:xfrm>
              <a:off x="3043011" y="698936"/>
              <a:ext cx="640080" cy="2097874"/>
              <a:chOff x="9013372" y="2964979"/>
              <a:chExt cx="640080" cy="2097874"/>
            </a:xfrm>
          </p:grpSpPr>
          <p:sp>
            <p:nvSpPr>
              <p:cNvPr id="151" name="Diamond 150">
                <a:extLst>
                  <a:ext uri="{FF2B5EF4-FFF2-40B4-BE49-F238E27FC236}">
                    <a16:creationId xmlns:a16="http://schemas.microsoft.com/office/drawing/2014/main" id="{40DC9FFA-BEF1-4B49-9DA3-BFDC7EE60F95}"/>
                  </a:ext>
                </a:extLst>
              </p:cNvPr>
              <p:cNvSpPr/>
              <p:nvPr/>
            </p:nvSpPr>
            <p:spPr>
              <a:xfrm>
                <a:off x="9013372" y="3604985"/>
                <a:ext cx="640080" cy="822960"/>
              </a:xfrm>
              <a:prstGeom prst="diamond">
                <a:avLst/>
              </a:prstGeom>
              <a:noFill/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cxnSp>
            <p:nvCxnSpPr>
              <p:cNvPr id="152" name="Straight Connector 151">
                <a:extLst>
                  <a:ext uri="{FF2B5EF4-FFF2-40B4-BE49-F238E27FC236}">
                    <a16:creationId xmlns:a16="http://schemas.microsoft.com/office/drawing/2014/main" id="{D88C7805-D3E6-449F-8990-A95F7655A8D6}"/>
                  </a:ext>
                </a:extLst>
              </p:cNvPr>
              <p:cNvCxnSpPr/>
              <p:nvPr/>
            </p:nvCxnSpPr>
            <p:spPr>
              <a:xfrm flipV="1">
                <a:off x="9325656" y="2964979"/>
                <a:ext cx="0" cy="640080"/>
              </a:xfrm>
              <a:prstGeom prst="line">
                <a:avLst/>
              </a:prstGeom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>
                <a:extLst>
                  <a:ext uri="{FF2B5EF4-FFF2-40B4-BE49-F238E27FC236}">
                    <a16:creationId xmlns:a16="http://schemas.microsoft.com/office/drawing/2014/main" id="{97D711E9-1D44-42AB-A1B8-B06AFFB736C9}"/>
                  </a:ext>
                </a:extLst>
              </p:cNvPr>
              <p:cNvCxnSpPr/>
              <p:nvPr/>
            </p:nvCxnSpPr>
            <p:spPr>
              <a:xfrm flipV="1">
                <a:off x="9325656" y="4422773"/>
                <a:ext cx="0" cy="640080"/>
              </a:xfrm>
              <a:prstGeom prst="line">
                <a:avLst/>
              </a:prstGeom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0" name="Straight Arrow Connector 149">
              <a:extLst>
                <a:ext uri="{FF2B5EF4-FFF2-40B4-BE49-F238E27FC236}">
                  <a16:creationId xmlns:a16="http://schemas.microsoft.com/office/drawing/2014/main" id="{0AB2B24D-8374-421D-865D-56F18FF78BF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364693" y="1443173"/>
              <a:ext cx="0" cy="54864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1C4F55D2-7B6F-440C-814B-D7F63BAD6FE6}"/>
              </a:ext>
            </a:extLst>
          </p:cNvPr>
          <p:cNvGrpSpPr/>
          <p:nvPr/>
        </p:nvGrpSpPr>
        <p:grpSpPr>
          <a:xfrm rot="16200000" flipH="1">
            <a:off x="8506979" y="2975652"/>
            <a:ext cx="640080" cy="2097874"/>
            <a:chOff x="3043011" y="698936"/>
            <a:chExt cx="640080" cy="2097874"/>
          </a:xfrm>
        </p:grpSpPr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id="{01CC8366-FC9F-4159-9FF5-A9405ABB61E3}"/>
                </a:ext>
              </a:extLst>
            </p:cNvPr>
            <p:cNvGrpSpPr/>
            <p:nvPr/>
          </p:nvGrpSpPr>
          <p:grpSpPr>
            <a:xfrm>
              <a:off x="3043011" y="698936"/>
              <a:ext cx="640080" cy="2097874"/>
              <a:chOff x="9013372" y="2964979"/>
              <a:chExt cx="640080" cy="2097874"/>
            </a:xfrm>
          </p:grpSpPr>
          <p:sp>
            <p:nvSpPr>
              <p:cNvPr id="157" name="Diamond 156">
                <a:extLst>
                  <a:ext uri="{FF2B5EF4-FFF2-40B4-BE49-F238E27FC236}">
                    <a16:creationId xmlns:a16="http://schemas.microsoft.com/office/drawing/2014/main" id="{9CCE5795-6574-4CF9-BB40-F1C4C73F6C25}"/>
                  </a:ext>
                </a:extLst>
              </p:cNvPr>
              <p:cNvSpPr/>
              <p:nvPr/>
            </p:nvSpPr>
            <p:spPr>
              <a:xfrm>
                <a:off x="9013372" y="3604985"/>
                <a:ext cx="640080" cy="822960"/>
              </a:xfrm>
              <a:prstGeom prst="diamond">
                <a:avLst/>
              </a:prstGeom>
              <a:noFill/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045282D1-CB9E-4B1E-9816-DEB7388E50D4}"/>
                  </a:ext>
                </a:extLst>
              </p:cNvPr>
              <p:cNvCxnSpPr/>
              <p:nvPr/>
            </p:nvCxnSpPr>
            <p:spPr>
              <a:xfrm flipV="1">
                <a:off x="9325656" y="2964979"/>
                <a:ext cx="0" cy="640080"/>
              </a:xfrm>
              <a:prstGeom prst="line">
                <a:avLst/>
              </a:prstGeom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84F892F3-08D2-47F8-A92C-8120740B3294}"/>
                  </a:ext>
                </a:extLst>
              </p:cNvPr>
              <p:cNvCxnSpPr/>
              <p:nvPr/>
            </p:nvCxnSpPr>
            <p:spPr>
              <a:xfrm flipV="1">
                <a:off x="9325656" y="4422773"/>
                <a:ext cx="0" cy="640080"/>
              </a:xfrm>
              <a:prstGeom prst="line">
                <a:avLst/>
              </a:prstGeom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6" name="Straight Arrow Connector 155">
              <a:extLst>
                <a:ext uri="{FF2B5EF4-FFF2-40B4-BE49-F238E27FC236}">
                  <a16:creationId xmlns:a16="http://schemas.microsoft.com/office/drawing/2014/main" id="{4733FE0F-4EFE-4602-9C4A-75665D9D0EE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364693" y="1443173"/>
              <a:ext cx="0" cy="54864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E7E73ACE-1116-4067-A502-CACA78A4C497}"/>
              </a:ext>
            </a:extLst>
          </p:cNvPr>
          <p:cNvGrpSpPr/>
          <p:nvPr/>
        </p:nvGrpSpPr>
        <p:grpSpPr>
          <a:xfrm rot="5400000">
            <a:off x="8389114" y="5571156"/>
            <a:ext cx="1785129" cy="380547"/>
            <a:chOff x="7771538" y="1797050"/>
            <a:chExt cx="4287976" cy="933450"/>
          </a:xfrm>
        </p:grpSpPr>
        <p:sp>
          <p:nvSpPr>
            <p:cNvPr id="161" name="Freeform 22">
              <a:extLst>
                <a:ext uri="{FF2B5EF4-FFF2-40B4-BE49-F238E27FC236}">
                  <a16:creationId xmlns:a16="http://schemas.microsoft.com/office/drawing/2014/main" id="{429BFCE2-3873-4A85-9199-8AA57E54692E}"/>
                </a:ext>
              </a:extLst>
            </p:cNvPr>
            <p:cNvSpPr>
              <a:spLocks/>
            </p:cNvSpPr>
            <p:nvPr/>
          </p:nvSpPr>
          <p:spPr bwMode="auto">
            <a:xfrm>
              <a:off x="7771538" y="2593182"/>
              <a:ext cx="1098219" cy="0"/>
            </a:xfrm>
            <a:custGeom>
              <a:avLst/>
              <a:gdLst>
                <a:gd name="T0" fmla="*/ 10 w 10"/>
                <a:gd name="T1" fmla="*/ 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bg2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0A8B24CE-B6B7-4057-8ABB-152C234A357B}"/>
                </a:ext>
              </a:extLst>
            </p:cNvPr>
            <p:cNvGrpSpPr/>
            <p:nvPr/>
          </p:nvGrpSpPr>
          <p:grpSpPr>
            <a:xfrm>
              <a:off x="8712200" y="1816100"/>
              <a:ext cx="933450" cy="914400"/>
              <a:chOff x="8712200" y="1816100"/>
              <a:chExt cx="933450" cy="914400"/>
            </a:xfrm>
          </p:grpSpPr>
          <p:sp>
            <p:nvSpPr>
              <p:cNvPr id="170" name="Arc 169">
                <a:extLst>
                  <a:ext uri="{FF2B5EF4-FFF2-40B4-BE49-F238E27FC236}">
                    <a16:creationId xmlns:a16="http://schemas.microsoft.com/office/drawing/2014/main" id="{D1090C58-7ED1-4B06-B0DC-3F731EEBB58B}"/>
                  </a:ext>
                </a:extLst>
              </p:cNvPr>
              <p:cNvSpPr/>
              <p:nvPr/>
            </p:nvSpPr>
            <p:spPr>
              <a:xfrm>
                <a:off x="8712200" y="1816100"/>
                <a:ext cx="914400" cy="914400"/>
              </a:xfrm>
              <a:prstGeom prst="arc">
                <a:avLst>
                  <a:gd name="adj1" fmla="val 16200000"/>
                  <a:gd name="adj2" fmla="val 2657040"/>
                </a:avLst>
              </a:prstGeom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171" name="Arc 170">
                <a:extLst>
                  <a:ext uri="{FF2B5EF4-FFF2-40B4-BE49-F238E27FC236}">
                    <a16:creationId xmlns:a16="http://schemas.microsoft.com/office/drawing/2014/main" id="{BA70D3A7-0493-403E-986F-999ABEC53972}"/>
                  </a:ext>
                </a:extLst>
              </p:cNvPr>
              <p:cNvSpPr/>
              <p:nvPr/>
            </p:nvSpPr>
            <p:spPr>
              <a:xfrm flipH="1">
                <a:off x="8731250" y="1816100"/>
                <a:ext cx="914400" cy="914400"/>
              </a:xfrm>
              <a:prstGeom prst="arc">
                <a:avLst>
                  <a:gd name="adj1" fmla="val 16200000"/>
                  <a:gd name="adj2" fmla="val 2657040"/>
                </a:avLst>
              </a:prstGeom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p:grpSp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AECACD4A-8690-4B33-A92B-1978D8C5BCC3}"/>
                </a:ext>
              </a:extLst>
            </p:cNvPr>
            <p:cNvGrpSpPr/>
            <p:nvPr/>
          </p:nvGrpSpPr>
          <p:grpSpPr>
            <a:xfrm>
              <a:off x="9331269" y="1797050"/>
              <a:ext cx="952556" cy="914400"/>
              <a:chOff x="8693094" y="1816100"/>
              <a:chExt cx="952556" cy="914400"/>
            </a:xfrm>
          </p:grpSpPr>
          <p:sp>
            <p:nvSpPr>
              <p:cNvPr id="168" name="Arc 167">
                <a:extLst>
                  <a:ext uri="{FF2B5EF4-FFF2-40B4-BE49-F238E27FC236}">
                    <a16:creationId xmlns:a16="http://schemas.microsoft.com/office/drawing/2014/main" id="{8E3845C8-EAA2-4D58-9AF0-02587DEEA158}"/>
                  </a:ext>
                </a:extLst>
              </p:cNvPr>
              <p:cNvSpPr/>
              <p:nvPr/>
            </p:nvSpPr>
            <p:spPr>
              <a:xfrm>
                <a:off x="8693094" y="1816100"/>
                <a:ext cx="914400" cy="914400"/>
              </a:xfrm>
              <a:prstGeom prst="arc">
                <a:avLst>
                  <a:gd name="adj1" fmla="val 16200000"/>
                  <a:gd name="adj2" fmla="val 2657040"/>
                </a:avLst>
              </a:prstGeom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169" name="Arc 168">
                <a:extLst>
                  <a:ext uri="{FF2B5EF4-FFF2-40B4-BE49-F238E27FC236}">
                    <a16:creationId xmlns:a16="http://schemas.microsoft.com/office/drawing/2014/main" id="{DBAEBF11-7ED6-47C2-8698-4AFA08B90518}"/>
                  </a:ext>
                </a:extLst>
              </p:cNvPr>
              <p:cNvSpPr/>
              <p:nvPr/>
            </p:nvSpPr>
            <p:spPr>
              <a:xfrm flipH="1">
                <a:off x="8731250" y="1816100"/>
                <a:ext cx="914400" cy="914400"/>
              </a:xfrm>
              <a:prstGeom prst="arc">
                <a:avLst>
                  <a:gd name="adj1" fmla="val 16200000"/>
                  <a:gd name="adj2" fmla="val 2657040"/>
                </a:avLst>
              </a:prstGeom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p:grpSp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B5FA7CAD-6965-4D8D-9C26-493F16315B28}"/>
                </a:ext>
              </a:extLst>
            </p:cNvPr>
            <p:cNvGrpSpPr/>
            <p:nvPr/>
          </p:nvGrpSpPr>
          <p:grpSpPr>
            <a:xfrm>
              <a:off x="9979025" y="1797050"/>
              <a:ext cx="933450" cy="914400"/>
              <a:chOff x="8712200" y="1816100"/>
              <a:chExt cx="933450" cy="914400"/>
            </a:xfrm>
          </p:grpSpPr>
          <p:sp>
            <p:nvSpPr>
              <p:cNvPr id="166" name="Arc 165">
                <a:extLst>
                  <a:ext uri="{FF2B5EF4-FFF2-40B4-BE49-F238E27FC236}">
                    <a16:creationId xmlns:a16="http://schemas.microsoft.com/office/drawing/2014/main" id="{4BB34588-D588-407A-AB73-6333CA14BB41}"/>
                  </a:ext>
                </a:extLst>
              </p:cNvPr>
              <p:cNvSpPr/>
              <p:nvPr/>
            </p:nvSpPr>
            <p:spPr>
              <a:xfrm>
                <a:off x="8712200" y="1816100"/>
                <a:ext cx="914400" cy="914400"/>
              </a:xfrm>
              <a:prstGeom prst="arc">
                <a:avLst>
                  <a:gd name="adj1" fmla="val 16200000"/>
                  <a:gd name="adj2" fmla="val 2657040"/>
                </a:avLst>
              </a:prstGeom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167" name="Arc 166">
                <a:extLst>
                  <a:ext uri="{FF2B5EF4-FFF2-40B4-BE49-F238E27FC236}">
                    <a16:creationId xmlns:a16="http://schemas.microsoft.com/office/drawing/2014/main" id="{792EAA41-9B6C-4C3B-957B-AE897B4A365C}"/>
                  </a:ext>
                </a:extLst>
              </p:cNvPr>
              <p:cNvSpPr/>
              <p:nvPr/>
            </p:nvSpPr>
            <p:spPr>
              <a:xfrm flipH="1">
                <a:off x="8731250" y="1816100"/>
                <a:ext cx="914400" cy="914400"/>
              </a:xfrm>
              <a:prstGeom prst="arc">
                <a:avLst>
                  <a:gd name="adj1" fmla="val 16200000"/>
                  <a:gd name="adj2" fmla="val 2657040"/>
                </a:avLst>
              </a:prstGeom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p:grpSp>
        <p:sp>
          <p:nvSpPr>
            <p:cNvPr id="165" name="Freeform 22">
              <a:extLst>
                <a:ext uri="{FF2B5EF4-FFF2-40B4-BE49-F238E27FC236}">
                  <a16:creationId xmlns:a16="http://schemas.microsoft.com/office/drawing/2014/main" id="{61D10483-0D18-4DCC-9F9A-634475BF21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07544" y="2574134"/>
              <a:ext cx="1251970" cy="0"/>
            </a:xfrm>
            <a:custGeom>
              <a:avLst/>
              <a:gdLst>
                <a:gd name="T0" fmla="*/ 10 w 10"/>
                <a:gd name="T1" fmla="*/ 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bg2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FB7AA9C9-35EB-4980-94C4-F1FE779CBD7D}"/>
              </a:ext>
            </a:extLst>
          </p:cNvPr>
          <p:cNvGrpSpPr/>
          <p:nvPr/>
        </p:nvGrpSpPr>
        <p:grpSpPr>
          <a:xfrm>
            <a:off x="1206121" y="226188"/>
            <a:ext cx="640080" cy="2034317"/>
            <a:chOff x="333830" y="545597"/>
            <a:chExt cx="640080" cy="203431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3" name="TextBox 172">
                  <a:extLst>
                    <a:ext uri="{FF2B5EF4-FFF2-40B4-BE49-F238E27FC236}">
                      <a16:creationId xmlns:a16="http://schemas.microsoft.com/office/drawing/2014/main" id="{DBAC3E91-2A1A-47C9-A045-EE40F4F90132}"/>
                    </a:ext>
                  </a:extLst>
                </p:cNvPr>
                <p:cNvSpPr txBox="1"/>
                <p:nvPr/>
              </p:nvSpPr>
              <p:spPr>
                <a:xfrm>
                  <a:off x="441884" y="1474440"/>
                  <a:ext cx="434415" cy="477054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500" b="1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n-US" sz="2500" b="1" dirty="0">
                    <a:solidFill>
                      <a:schemeClr val="bg2">
                        <a:lumMod val="2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73" name="TextBox 172">
                  <a:extLst>
                    <a:ext uri="{FF2B5EF4-FFF2-40B4-BE49-F238E27FC236}">
                      <a16:creationId xmlns:a16="http://schemas.microsoft.com/office/drawing/2014/main" id="{DBAC3E91-2A1A-47C9-A045-EE40F4F9013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1884" y="1474440"/>
                  <a:ext cx="434415" cy="477054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4" name="TextBox 173">
                  <a:extLst>
                    <a:ext uri="{FF2B5EF4-FFF2-40B4-BE49-F238E27FC236}">
                      <a16:creationId xmlns:a16="http://schemas.microsoft.com/office/drawing/2014/main" id="{0A3C7ABC-F29C-4C3B-B09D-5869390A28D4}"/>
                    </a:ext>
                  </a:extLst>
                </p:cNvPr>
                <p:cNvSpPr txBox="1"/>
                <p:nvPr/>
              </p:nvSpPr>
              <p:spPr>
                <a:xfrm>
                  <a:off x="457927" y="1153223"/>
                  <a:ext cx="391886" cy="477054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500" b="1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oMath>
                    </m:oMathPara>
                  </a14:m>
                  <a:endParaRPr lang="en-US" sz="2500" b="1" dirty="0">
                    <a:solidFill>
                      <a:schemeClr val="bg2">
                        <a:lumMod val="2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74" name="TextBox 173">
                  <a:extLst>
                    <a:ext uri="{FF2B5EF4-FFF2-40B4-BE49-F238E27FC236}">
                      <a16:creationId xmlns:a16="http://schemas.microsoft.com/office/drawing/2014/main" id="{0A3C7ABC-F29C-4C3B-B09D-5869390A28D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927" y="1153223"/>
                  <a:ext cx="391886" cy="477054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5D52DFF0-F647-4D7A-ADBF-FC26D5C6F7C7}"/>
                </a:ext>
              </a:extLst>
            </p:cNvPr>
            <p:cNvCxnSpPr/>
            <p:nvPr/>
          </p:nvCxnSpPr>
          <p:spPr>
            <a:xfrm flipV="1">
              <a:off x="653870" y="545597"/>
              <a:ext cx="0" cy="68580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35611283-7C7D-47F9-BB64-5313935320EA}"/>
                </a:ext>
              </a:extLst>
            </p:cNvPr>
            <p:cNvCxnSpPr/>
            <p:nvPr/>
          </p:nvCxnSpPr>
          <p:spPr>
            <a:xfrm flipV="1">
              <a:off x="653870" y="1894114"/>
              <a:ext cx="0" cy="68580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1CFB51D3-8F4B-443E-87CA-BDBED7AED56F}"/>
                </a:ext>
              </a:extLst>
            </p:cNvPr>
            <p:cNvSpPr/>
            <p:nvPr/>
          </p:nvSpPr>
          <p:spPr>
            <a:xfrm>
              <a:off x="333830" y="1248228"/>
              <a:ext cx="640080" cy="640080"/>
            </a:xfrm>
            <a:prstGeom prst="ellipse">
              <a:avLst/>
            </a:prstGeom>
            <a:noFill/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5305EF06-BF43-4A92-A55C-A58251DB9FA2}"/>
              </a:ext>
            </a:extLst>
          </p:cNvPr>
          <p:cNvGrpSpPr/>
          <p:nvPr/>
        </p:nvGrpSpPr>
        <p:grpSpPr>
          <a:xfrm>
            <a:off x="9127958" y="328762"/>
            <a:ext cx="1690938" cy="1371701"/>
            <a:chOff x="9127958" y="328762"/>
            <a:chExt cx="1690938" cy="1371701"/>
          </a:xfrm>
        </p:grpSpPr>
        <p:cxnSp>
          <p:nvCxnSpPr>
            <p:cNvPr id="178" name="Straight Arrow Connector 177">
              <a:extLst>
                <a:ext uri="{FF2B5EF4-FFF2-40B4-BE49-F238E27FC236}">
                  <a16:creationId xmlns:a16="http://schemas.microsoft.com/office/drawing/2014/main" id="{EC86B95A-7CEF-4B4E-8841-A3400970B34D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0576361" y="328762"/>
              <a:ext cx="0" cy="361049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type="oval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Arrow Connector 178">
              <a:extLst>
                <a:ext uri="{FF2B5EF4-FFF2-40B4-BE49-F238E27FC236}">
                  <a16:creationId xmlns:a16="http://schemas.microsoft.com/office/drawing/2014/main" id="{48A1F30D-E282-4D89-BDED-9CEE08FDD2A8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0578265" y="776538"/>
              <a:ext cx="240631" cy="320841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type="oval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Arc 3">
              <a:extLst>
                <a:ext uri="{FF2B5EF4-FFF2-40B4-BE49-F238E27FC236}">
                  <a16:creationId xmlns:a16="http://schemas.microsoft.com/office/drawing/2014/main" id="{22080CDA-729A-4C1B-B887-E8997E842286}"/>
                </a:ext>
              </a:extLst>
            </p:cNvPr>
            <p:cNvSpPr/>
            <p:nvPr userDrawn="1"/>
          </p:nvSpPr>
          <p:spPr>
            <a:xfrm>
              <a:off x="9127958" y="866274"/>
              <a:ext cx="1684421" cy="834189"/>
            </a:xfrm>
            <a:prstGeom prst="arc">
              <a:avLst>
                <a:gd name="adj1" fmla="val 18547079"/>
                <a:gd name="adj2" fmla="val 21210884"/>
              </a:avLst>
            </a:prstGeom>
            <a:ln w="28575">
              <a:solidFill>
                <a:srgbClr val="002060"/>
              </a:solidFill>
              <a:head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0" name="Straight Arrow Connector 179">
              <a:extLst>
                <a:ext uri="{FF2B5EF4-FFF2-40B4-BE49-F238E27FC236}">
                  <a16:creationId xmlns:a16="http://schemas.microsoft.com/office/drawing/2014/main" id="{ABB4905B-AF20-4FFF-887C-6C1FFAE4994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0584384" y="1074719"/>
              <a:ext cx="0" cy="361049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type="none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15727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color background">
  <p:cSld name="Blank color background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/>
          <p:nvPr/>
        </p:nvSpPr>
        <p:spPr>
          <a:xfrm>
            <a:off x="9808488" y="6755100"/>
            <a:ext cx="11916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0" name="Google Shape;80;p11"/>
          <p:cNvSpPr/>
          <p:nvPr/>
        </p:nvSpPr>
        <p:spPr>
          <a:xfrm>
            <a:off x="11000416" y="6755100"/>
            <a:ext cx="11916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1" name="Google Shape;81;p11"/>
          <p:cNvSpPr/>
          <p:nvPr/>
        </p:nvSpPr>
        <p:spPr>
          <a:xfrm>
            <a:off x="0" y="6755100"/>
            <a:ext cx="1191600" cy="102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2" name="Google Shape;82;p11"/>
          <p:cNvSpPr/>
          <p:nvPr/>
        </p:nvSpPr>
        <p:spPr>
          <a:xfrm>
            <a:off x="1191613" y="6755100"/>
            <a:ext cx="86168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3" name="Google Shape;83;p11"/>
          <p:cNvSpPr txBox="1">
            <a:spLocks noGrp="1"/>
          </p:cNvSpPr>
          <p:nvPr>
            <p:ph type="sldNum" idx="12"/>
          </p:nvPr>
        </p:nvSpPr>
        <p:spPr>
          <a:xfrm>
            <a:off x="11307433" y="6262577"/>
            <a:ext cx="7316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48EC762-688B-4F82-B7A1-6E1499507C29}" type="slidenum">
              <a:rPr lang="en-US" smtClean="0"/>
              <a:t>‹#›</a:t>
            </a:fld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203ABF4-F55F-4A91-9A64-F792863D2F12}"/>
              </a:ext>
            </a:extLst>
          </p:cNvPr>
          <p:cNvGrpSpPr/>
          <p:nvPr/>
        </p:nvGrpSpPr>
        <p:grpSpPr>
          <a:xfrm>
            <a:off x="11632019" y="125696"/>
            <a:ext cx="463729" cy="586686"/>
            <a:chOff x="7740011" y="176701"/>
            <a:chExt cx="754289" cy="876253"/>
          </a:xfrm>
        </p:grpSpPr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FFBA3CED-3D4A-467C-BC1B-C1749F7547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8108505" y="189487"/>
              <a:ext cx="371698" cy="399893"/>
            </a:xfrm>
            <a:prstGeom prst="rect">
              <a:avLst/>
            </a:prstGeom>
          </p:spPr>
        </p:pic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8E7D61B1-97CF-4942-9C68-076CA123AF3D}"/>
                </a:ext>
              </a:extLst>
            </p:cNvPr>
            <p:cNvGrpSpPr/>
            <p:nvPr userDrawn="1"/>
          </p:nvGrpSpPr>
          <p:grpSpPr>
            <a:xfrm>
              <a:off x="7740011" y="176701"/>
              <a:ext cx="704428" cy="876253"/>
              <a:chOff x="7740011" y="176701"/>
              <a:chExt cx="704428" cy="876253"/>
            </a:xfrm>
          </p:grpSpPr>
          <p:pic>
            <p:nvPicPr>
              <p:cNvPr id="38" name="Picture 37">
                <a:extLst>
                  <a:ext uri="{FF2B5EF4-FFF2-40B4-BE49-F238E27FC236}">
                    <a16:creationId xmlns:a16="http://schemas.microsoft.com/office/drawing/2014/main" id="{7C0ACDEC-1DE5-453D-934E-F875DD8032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23045" y="176701"/>
                <a:ext cx="341495" cy="317417"/>
              </a:xfrm>
              <a:prstGeom prst="rect">
                <a:avLst/>
              </a:prstGeom>
            </p:spPr>
          </p:pic>
          <p:pic>
            <p:nvPicPr>
              <p:cNvPr id="39" name="Picture 38">
                <a:extLst>
                  <a:ext uri="{FF2B5EF4-FFF2-40B4-BE49-F238E27FC236}">
                    <a16:creationId xmlns:a16="http://schemas.microsoft.com/office/drawing/2014/main" id="{0642DF9A-D3C8-4129-85B8-02D5AB64A3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604600">
                <a:off x="7975443" y="683976"/>
                <a:ext cx="396967" cy="368978"/>
              </a:xfrm>
              <a:prstGeom prst="rect">
                <a:avLst/>
              </a:prstGeom>
            </p:spPr>
          </p:pic>
          <p:pic>
            <p:nvPicPr>
              <p:cNvPr id="40" name="Picture 39" descr="A picture containing building, bridge&#10;&#10;Description automatically generated">
                <a:extLst>
                  <a:ext uri="{FF2B5EF4-FFF2-40B4-BE49-F238E27FC236}">
                    <a16:creationId xmlns:a16="http://schemas.microsoft.com/office/drawing/2014/main" id="{180C8554-9ADC-485B-BE1D-2C31DCE044BE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38" t="23691" r="8569" b="188"/>
              <a:stretch/>
            </p:blipFill>
            <p:spPr>
              <a:xfrm>
                <a:off x="7740011" y="372050"/>
                <a:ext cx="704428" cy="525752"/>
              </a:xfrm>
              <a:prstGeom prst="rect">
                <a:avLst/>
              </a:prstGeom>
            </p:spPr>
          </p:pic>
        </p:grp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7F0E8EF0-5CC5-41F4-BF55-285F4C77FFE5}"/>
              </a:ext>
            </a:extLst>
          </p:cNvPr>
          <p:cNvSpPr txBox="1"/>
          <p:nvPr userDrawn="1"/>
        </p:nvSpPr>
        <p:spPr>
          <a:xfrm>
            <a:off x="0" y="6488668"/>
            <a:ext cx="1056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cript MT Bold" panose="03040602040607080904" pitchFamily="66" charset="0"/>
              </a:rPr>
              <a:t>Iman Salama</a:t>
            </a:r>
          </a:p>
        </p:txBody>
      </p:sp>
    </p:spTree>
    <p:extLst>
      <p:ext uri="{BB962C8B-B14F-4D97-AF65-F5344CB8AC3E}">
        <p14:creationId xmlns:p14="http://schemas.microsoft.com/office/powerpoint/2010/main" val="31560484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779E3-BF18-4F6A-AC9E-152AA0BB8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144" y="246647"/>
            <a:ext cx="8616800" cy="1143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60C7DD4-ED40-4E29-8BC4-EAAF41126436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48EC762-688B-4F82-B7A1-6E1499507C29}" type="slidenum">
              <a:rPr lang="en-US" smtClean="0"/>
              <a:t>‹#›</a:t>
            </a:fld>
            <a:endParaRPr lang="en-US"/>
          </a:p>
        </p:txBody>
      </p:sp>
      <p:sp>
        <p:nvSpPr>
          <p:cNvPr id="4" name="Google Shape;376;p38">
            <a:extLst>
              <a:ext uri="{FF2B5EF4-FFF2-40B4-BE49-F238E27FC236}">
                <a16:creationId xmlns:a16="http://schemas.microsoft.com/office/drawing/2014/main" id="{AD8413A8-9EC9-4667-81C8-9E2C993BE230}"/>
              </a:ext>
            </a:extLst>
          </p:cNvPr>
          <p:cNvSpPr txBox="1">
            <a:spLocks/>
          </p:cNvSpPr>
          <p:nvPr/>
        </p:nvSpPr>
        <p:spPr>
          <a:xfrm>
            <a:off x="11307445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fld id="{00000000-1234-1234-1234-123412341234}" type="slidenum">
              <a:rPr lang="en" sz="1733" smtClean="0"/>
              <a:pPr/>
              <a:t>‹#›</a:t>
            </a:fld>
            <a:endParaRPr lang="en" sz="1733"/>
          </a:p>
        </p:txBody>
      </p:sp>
      <p:pic>
        <p:nvPicPr>
          <p:cNvPr id="5" name="Google Shape;377;p38">
            <a:extLst>
              <a:ext uri="{FF2B5EF4-FFF2-40B4-BE49-F238E27FC236}">
                <a16:creationId xmlns:a16="http://schemas.microsoft.com/office/drawing/2014/main" id="{77F7D76E-6DDD-446D-9865-6DB3138C3DA8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74067" y="1700482"/>
            <a:ext cx="2456964" cy="1464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378;p38">
            <a:extLst>
              <a:ext uri="{FF2B5EF4-FFF2-40B4-BE49-F238E27FC236}">
                <a16:creationId xmlns:a16="http://schemas.microsoft.com/office/drawing/2014/main" id="{98F9905E-41D3-4B96-8474-9BAD71EAF4F5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53564" y="1164118"/>
            <a:ext cx="1622800" cy="184936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379;p38">
            <a:extLst>
              <a:ext uri="{FF2B5EF4-FFF2-40B4-BE49-F238E27FC236}">
                <a16:creationId xmlns:a16="http://schemas.microsoft.com/office/drawing/2014/main" id="{C8F4C7F1-7640-4E01-8111-AB70D10DB537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134231" y="2147779"/>
            <a:ext cx="1466448" cy="1470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380;p38">
            <a:extLst>
              <a:ext uri="{FF2B5EF4-FFF2-40B4-BE49-F238E27FC236}">
                <a16:creationId xmlns:a16="http://schemas.microsoft.com/office/drawing/2014/main" id="{7A993B85-DC91-4F61-A42F-7973A01EDD70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52616" y="5138326"/>
            <a:ext cx="376769" cy="109706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381;p38">
            <a:extLst>
              <a:ext uri="{FF2B5EF4-FFF2-40B4-BE49-F238E27FC236}">
                <a16:creationId xmlns:a16="http://schemas.microsoft.com/office/drawing/2014/main" id="{BC25ABBF-AABC-4EC8-839E-5F07FA8E011E}"/>
              </a:ext>
            </a:extLst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556185" y="3535184"/>
            <a:ext cx="2290171" cy="1196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382;p38">
            <a:extLst>
              <a:ext uri="{FF2B5EF4-FFF2-40B4-BE49-F238E27FC236}">
                <a16:creationId xmlns:a16="http://schemas.microsoft.com/office/drawing/2014/main" id="{7CE2B0AC-C5FC-4E54-B5B0-7057376D1A91}"/>
              </a:ext>
            </a:extLst>
          </p:cNvPr>
          <p:cNvPicPr preferRelativeResize="0"/>
          <p:nvPr/>
        </p:nvPicPr>
        <p:blipFill>
          <a:blip r:embed="rId7">
            <a:alphaModFix/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580410" y="1734881"/>
            <a:ext cx="2027540" cy="1215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383;p38">
            <a:extLst>
              <a:ext uri="{FF2B5EF4-FFF2-40B4-BE49-F238E27FC236}">
                <a16:creationId xmlns:a16="http://schemas.microsoft.com/office/drawing/2014/main" id="{C1B765DC-7FB4-4DC9-B078-25985287B8BC}"/>
              </a:ext>
            </a:extLst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776245" y="3675550"/>
            <a:ext cx="657500" cy="916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384;p38">
            <a:extLst>
              <a:ext uri="{FF2B5EF4-FFF2-40B4-BE49-F238E27FC236}">
                <a16:creationId xmlns:a16="http://schemas.microsoft.com/office/drawing/2014/main" id="{8EF73A7E-C90D-4C29-9664-D6F6737ABCCA}"/>
              </a:ext>
            </a:extLst>
          </p:cNvPr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957328" y="1770900"/>
            <a:ext cx="1746856" cy="114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385;p38">
            <a:extLst>
              <a:ext uri="{FF2B5EF4-FFF2-40B4-BE49-F238E27FC236}">
                <a16:creationId xmlns:a16="http://schemas.microsoft.com/office/drawing/2014/main" id="{4B779C2E-ECDB-4B9D-A129-71B06BB0A886}"/>
              </a:ext>
            </a:extLst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362501" y="3616448"/>
            <a:ext cx="897599" cy="1034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386;p38">
            <a:extLst>
              <a:ext uri="{FF2B5EF4-FFF2-40B4-BE49-F238E27FC236}">
                <a16:creationId xmlns:a16="http://schemas.microsoft.com/office/drawing/2014/main" id="{B211ABB7-4495-4B0B-965C-BFF71034B6BD}"/>
              </a:ext>
            </a:extLst>
          </p:cNvPr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635095" y="3280653"/>
            <a:ext cx="1359327" cy="1496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387;p38">
            <a:extLst>
              <a:ext uri="{FF2B5EF4-FFF2-40B4-BE49-F238E27FC236}">
                <a16:creationId xmlns:a16="http://schemas.microsoft.com/office/drawing/2014/main" id="{7ED7F268-4447-44C1-8775-DCA3B857DE1C}"/>
              </a:ext>
            </a:extLst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882027" y="5079225"/>
            <a:ext cx="1108147" cy="1215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388;p38">
            <a:extLst>
              <a:ext uri="{FF2B5EF4-FFF2-40B4-BE49-F238E27FC236}">
                <a16:creationId xmlns:a16="http://schemas.microsoft.com/office/drawing/2014/main" id="{9481BC27-0E03-4FA8-B782-AB10AF183C6F}"/>
              </a:ext>
            </a:extLst>
          </p:cNvPr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432919" y="5079225"/>
            <a:ext cx="1115535" cy="1215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389;p38">
            <a:extLst>
              <a:ext uri="{FF2B5EF4-FFF2-40B4-BE49-F238E27FC236}">
                <a16:creationId xmlns:a16="http://schemas.microsoft.com/office/drawing/2014/main" id="{7BA4981E-D312-4F13-9345-22F7AE1D72F1}"/>
              </a:ext>
            </a:extLst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5471907" y="5079225"/>
            <a:ext cx="1037964" cy="1215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390;p38">
            <a:extLst>
              <a:ext uri="{FF2B5EF4-FFF2-40B4-BE49-F238E27FC236}">
                <a16:creationId xmlns:a16="http://schemas.microsoft.com/office/drawing/2014/main" id="{7325E328-85E3-47DD-BBE2-AC981D84E570}"/>
              </a:ext>
            </a:extLst>
          </p:cNvPr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3991198" y="5079225"/>
            <a:ext cx="1037964" cy="1215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391;p38">
            <a:extLst>
              <a:ext uri="{FF2B5EF4-FFF2-40B4-BE49-F238E27FC236}">
                <a16:creationId xmlns:a16="http://schemas.microsoft.com/office/drawing/2014/main" id="{3CCE7D60-DE66-4F45-9BF8-19F1DBA84DF6}"/>
              </a:ext>
            </a:extLst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8066721" y="5798012"/>
            <a:ext cx="908680" cy="58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392;p38">
            <a:extLst>
              <a:ext uri="{FF2B5EF4-FFF2-40B4-BE49-F238E27FC236}">
                <a16:creationId xmlns:a16="http://schemas.microsoft.com/office/drawing/2014/main" id="{18AEBA1B-5D64-4039-BA1C-F9FCAF746A20}"/>
              </a:ext>
            </a:extLst>
          </p:cNvPr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907111" y="3266134"/>
            <a:ext cx="1207880" cy="10453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6375428"/>
      </p:ext>
    </p:extLst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700B1F0-C6F3-4016-86A7-3C6E1155F049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48EC762-688B-4F82-B7A1-6E1499507C29}" type="slidenum">
              <a:rPr lang="en-US" smtClean="0"/>
              <a:t>‹#›</a:t>
            </a:fld>
            <a:endParaRPr lang="en-US"/>
          </a:p>
        </p:txBody>
      </p:sp>
      <p:grpSp>
        <p:nvGrpSpPr>
          <p:cNvPr id="4" name="Google Shape;687;p40">
            <a:extLst>
              <a:ext uri="{FF2B5EF4-FFF2-40B4-BE49-F238E27FC236}">
                <a16:creationId xmlns:a16="http://schemas.microsoft.com/office/drawing/2014/main" id="{C002A8EC-FD8D-44E2-ACE4-0FCB08E5775B}"/>
              </a:ext>
            </a:extLst>
          </p:cNvPr>
          <p:cNvGrpSpPr/>
          <p:nvPr/>
        </p:nvGrpSpPr>
        <p:grpSpPr>
          <a:xfrm>
            <a:off x="4078517" y="2066837"/>
            <a:ext cx="594291" cy="594337"/>
            <a:chOff x="3706812" y="1035050"/>
            <a:chExt cx="4792662" cy="4787899"/>
          </a:xfrm>
        </p:grpSpPr>
        <p:sp>
          <p:nvSpPr>
            <p:cNvPr id="5" name="Google Shape;688;p40">
              <a:extLst>
                <a:ext uri="{FF2B5EF4-FFF2-40B4-BE49-F238E27FC236}">
                  <a16:creationId xmlns:a16="http://schemas.microsoft.com/office/drawing/2014/main" id="{220A8625-91DC-428E-9E0D-3B0A0850898D}"/>
                </a:ext>
              </a:extLst>
            </p:cNvPr>
            <p:cNvSpPr/>
            <p:nvPr/>
          </p:nvSpPr>
          <p:spPr>
            <a:xfrm>
              <a:off x="5913437" y="4054475"/>
              <a:ext cx="2273299" cy="1746250"/>
            </a:xfrm>
            <a:custGeom>
              <a:avLst/>
              <a:gdLst/>
              <a:ahLst/>
              <a:cxnLst/>
              <a:rect l="l" t="t" r="r" b="b"/>
              <a:pathLst>
                <a:path w="517" h="397" extrusionOk="0">
                  <a:moveTo>
                    <a:pt x="517" y="117"/>
                  </a:moveTo>
                  <a:cubicBezTo>
                    <a:pt x="368" y="128"/>
                    <a:pt x="368" y="128"/>
                    <a:pt x="368" y="128"/>
                  </a:cubicBezTo>
                  <a:cubicBezTo>
                    <a:pt x="284" y="0"/>
                    <a:pt x="284" y="0"/>
                    <a:pt x="284" y="0"/>
                  </a:cubicBezTo>
                  <a:cubicBezTo>
                    <a:pt x="239" y="77"/>
                    <a:pt x="158" y="129"/>
                    <a:pt x="68" y="13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83" y="397"/>
                    <a:pt x="83" y="397"/>
                    <a:pt x="83" y="397"/>
                  </a:cubicBezTo>
                  <a:cubicBezTo>
                    <a:pt x="265" y="383"/>
                    <a:pt x="429" y="277"/>
                    <a:pt x="517" y="11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" name="Google Shape;689;p40">
              <a:extLst>
                <a:ext uri="{FF2B5EF4-FFF2-40B4-BE49-F238E27FC236}">
                  <a16:creationId xmlns:a16="http://schemas.microsoft.com/office/drawing/2014/main" id="{B7E67C0B-3278-4865-A5C6-CCAF3C9B34C4}"/>
                </a:ext>
              </a:extLst>
            </p:cNvPr>
            <p:cNvSpPr/>
            <p:nvPr/>
          </p:nvSpPr>
          <p:spPr>
            <a:xfrm>
              <a:off x="4137025" y="4141787"/>
              <a:ext cx="2019301" cy="1681162"/>
            </a:xfrm>
            <a:custGeom>
              <a:avLst/>
              <a:gdLst/>
              <a:ahLst/>
              <a:cxnLst/>
              <a:rect l="l" t="t" r="r" b="b"/>
              <a:pathLst>
                <a:path w="459" h="382" extrusionOk="0">
                  <a:moveTo>
                    <a:pt x="459" y="378"/>
                  </a:moveTo>
                  <a:cubicBezTo>
                    <a:pt x="376" y="254"/>
                    <a:pt x="376" y="254"/>
                    <a:pt x="376" y="254"/>
                  </a:cubicBezTo>
                  <a:cubicBezTo>
                    <a:pt x="445" y="118"/>
                    <a:pt x="445" y="118"/>
                    <a:pt x="445" y="118"/>
                  </a:cubicBezTo>
                  <a:cubicBezTo>
                    <a:pt x="355" y="117"/>
                    <a:pt x="270" y="73"/>
                    <a:pt x="218" y="0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04" y="294"/>
                    <a:pt x="277" y="382"/>
                    <a:pt x="459" y="37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" name="Google Shape;690;p40">
              <a:extLst>
                <a:ext uri="{FF2B5EF4-FFF2-40B4-BE49-F238E27FC236}">
                  <a16:creationId xmlns:a16="http://schemas.microsoft.com/office/drawing/2014/main" id="{5B811BBD-8F7C-4E2C-93BD-D3F2E051DBE6}"/>
                </a:ext>
              </a:extLst>
            </p:cNvPr>
            <p:cNvSpPr/>
            <p:nvPr/>
          </p:nvSpPr>
          <p:spPr>
            <a:xfrm>
              <a:off x="4014787" y="1057275"/>
              <a:ext cx="2276475" cy="1747837"/>
            </a:xfrm>
            <a:custGeom>
              <a:avLst/>
              <a:gdLst/>
              <a:ahLst/>
              <a:cxnLst/>
              <a:rect l="l" t="t" r="r" b="b"/>
              <a:pathLst>
                <a:path w="518" h="397" extrusionOk="0">
                  <a:moveTo>
                    <a:pt x="233" y="397"/>
                  </a:moveTo>
                  <a:cubicBezTo>
                    <a:pt x="279" y="320"/>
                    <a:pt x="359" y="268"/>
                    <a:pt x="449" y="260"/>
                  </a:cubicBezTo>
                  <a:cubicBezTo>
                    <a:pt x="518" y="125"/>
                    <a:pt x="518" y="125"/>
                    <a:pt x="518" y="125"/>
                  </a:cubicBezTo>
                  <a:cubicBezTo>
                    <a:pt x="434" y="0"/>
                    <a:pt x="434" y="0"/>
                    <a:pt x="434" y="0"/>
                  </a:cubicBezTo>
                  <a:cubicBezTo>
                    <a:pt x="252" y="14"/>
                    <a:pt x="88" y="120"/>
                    <a:pt x="0" y="280"/>
                  </a:cubicBezTo>
                  <a:cubicBezTo>
                    <a:pt x="149" y="270"/>
                    <a:pt x="149" y="270"/>
                    <a:pt x="149" y="270"/>
                  </a:cubicBezTo>
                  <a:lnTo>
                    <a:pt x="233" y="39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" name="Google Shape;691;p40">
              <a:extLst>
                <a:ext uri="{FF2B5EF4-FFF2-40B4-BE49-F238E27FC236}">
                  <a16:creationId xmlns:a16="http://schemas.microsoft.com/office/drawing/2014/main" id="{CC2D2C8E-9B88-46CE-8808-D01C4BC9F1FB}"/>
                </a:ext>
              </a:extLst>
            </p:cNvPr>
            <p:cNvSpPr/>
            <p:nvPr/>
          </p:nvSpPr>
          <p:spPr>
            <a:xfrm>
              <a:off x="3706812" y="2355850"/>
              <a:ext cx="1323975" cy="2309812"/>
            </a:xfrm>
            <a:custGeom>
              <a:avLst/>
              <a:gdLst/>
              <a:ahLst/>
              <a:cxnLst/>
              <a:rect l="l" t="t" r="r" b="b"/>
              <a:pathLst>
                <a:path w="301" h="525" extrusionOk="0">
                  <a:moveTo>
                    <a:pt x="58" y="10"/>
                  </a:moveTo>
                  <a:cubicBezTo>
                    <a:pt x="18" y="93"/>
                    <a:pt x="0" y="186"/>
                    <a:pt x="5" y="278"/>
                  </a:cubicBezTo>
                  <a:cubicBezTo>
                    <a:pt x="11" y="366"/>
                    <a:pt x="38" y="451"/>
                    <a:pt x="83" y="525"/>
                  </a:cubicBezTo>
                  <a:cubicBezTo>
                    <a:pt x="149" y="391"/>
                    <a:pt x="149" y="391"/>
                    <a:pt x="149" y="391"/>
                  </a:cubicBezTo>
                  <a:cubicBezTo>
                    <a:pt x="301" y="382"/>
                    <a:pt x="301" y="382"/>
                    <a:pt x="301" y="382"/>
                  </a:cubicBezTo>
                  <a:cubicBezTo>
                    <a:pt x="280" y="346"/>
                    <a:pt x="268" y="304"/>
                    <a:pt x="265" y="262"/>
                  </a:cubicBezTo>
                  <a:cubicBezTo>
                    <a:pt x="262" y="215"/>
                    <a:pt x="271" y="169"/>
                    <a:pt x="290" y="127"/>
                  </a:cubicBezTo>
                  <a:cubicBezTo>
                    <a:pt x="207" y="0"/>
                    <a:pt x="207" y="0"/>
                    <a:pt x="207" y="0"/>
                  </a:cubicBezTo>
                  <a:lnTo>
                    <a:pt x="58" y="1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692;p40">
              <a:extLst>
                <a:ext uri="{FF2B5EF4-FFF2-40B4-BE49-F238E27FC236}">
                  <a16:creationId xmlns:a16="http://schemas.microsoft.com/office/drawing/2014/main" id="{2F41C7A9-5441-448B-95F4-9273248E7CE1}"/>
                </a:ext>
              </a:extLst>
            </p:cNvPr>
            <p:cNvSpPr/>
            <p:nvPr/>
          </p:nvSpPr>
          <p:spPr>
            <a:xfrm>
              <a:off x="7170737" y="2192337"/>
              <a:ext cx="1328737" cy="2314575"/>
            </a:xfrm>
            <a:custGeom>
              <a:avLst/>
              <a:gdLst/>
              <a:ahLst/>
              <a:cxnLst/>
              <a:rect l="l" t="t" r="r" b="b"/>
              <a:pathLst>
                <a:path w="302" h="526" extrusionOk="0">
                  <a:moveTo>
                    <a:pt x="244" y="515"/>
                  </a:moveTo>
                  <a:cubicBezTo>
                    <a:pt x="284" y="432"/>
                    <a:pt x="302" y="340"/>
                    <a:pt x="296" y="247"/>
                  </a:cubicBezTo>
                  <a:cubicBezTo>
                    <a:pt x="290" y="159"/>
                    <a:pt x="263" y="74"/>
                    <a:pt x="218" y="0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21" y="180"/>
                    <a:pt x="33" y="221"/>
                    <a:pt x="36" y="264"/>
                  </a:cubicBezTo>
                  <a:cubicBezTo>
                    <a:pt x="39" y="310"/>
                    <a:pt x="30" y="357"/>
                    <a:pt x="11" y="399"/>
                  </a:cubicBezTo>
                  <a:cubicBezTo>
                    <a:pt x="94" y="526"/>
                    <a:pt x="94" y="526"/>
                    <a:pt x="94" y="526"/>
                  </a:cubicBezTo>
                  <a:lnTo>
                    <a:pt x="244" y="51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693;p40">
              <a:extLst>
                <a:ext uri="{FF2B5EF4-FFF2-40B4-BE49-F238E27FC236}">
                  <a16:creationId xmlns:a16="http://schemas.microsoft.com/office/drawing/2014/main" id="{9DAFCA7B-175D-4B91-A437-D677D4899FCE}"/>
                </a:ext>
              </a:extLst>
            </p:cNvPr>
            <p:cNvSpPr/>
            <p:nvPr/>
          </p:nvSpPr>
          <p:spPr>
            <a:xfrm>
              <a:off x="6045200" y="1035050"/>
              <a:ext cx="2019301" cy="1685925"/>
            </a:xfrm>
            <a:custGeom>
              <a:avLst/>
              <a:gdLst/>
              <a:ahLst/>
              <a:cxnLst/>
              <a:rect l="l" t="t" r="r" b="b"/>
              <a:pathLst>
                <a:path w="459" h="383" extrusionOk="0">
                  <a:moveTo>
                    <a:pt x="0" y="4"/>
                  </a:moveTo>
                  <a:cubicBezTo>
                    <a:pt x="83" y="128"/>
                    <a:pt x="83" y="128"/>
                    <a:pt x="83" y="128"/>
                  </a:cubicBezTo>
                  <a:cubicBezTo>
                    <a:pt x="15" y="264"/>
                    <a:pt x="15" y="264"/>
                    <a:pt x="15" y="264"/>
                  </a:cubicBezTo>
                  <a:cubicBezTo>
                    <a:pt x="104" y="265"/>
                    <a:pt x="189" y="309"/>
                    <a:pt x="241" y="383"/>
                  </a:cubicBezTo>
                  <a:cubicBezTo>
                    <a:pt x="393" y="374"/>
                    <a:pt x="393" y="374"/>
                    <a:pt x="393" y="374"/>
                  </a:cubicBezTo>
                  <a:cubicBezTo>
                    <a:pt x="459" y="239"/>
                    <a:pt x="459" y="239"/>
                    <a:pt x="459" y="239"/>
                  </a:cubicBezTo>
                  <a:cubicBezTo>
                    <a:pt x="356" y="89"/>
                    <a:pt x="182" y="0"/>
                    <a:pt x="0" y="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" name="Google Shape;694;p40">
            <a:extLst>
              <a:ext uri="{FF2B5EF4-FFF2-40B4-BE49-F238E27FC236}">
                <a16:creationId xmlns:a16="http://schemas.microsoft.com/office/drawing/2014/main" id="{D6EFFEBB-D479-47F6-8207-7520BCDF3F65}"/>
              </a:ext>
            </a:extLst>
          </p:cNvPr>
          <p:cNvGrpSpPr/>
          <p:nvPr/>
        </p:nvGrpSpPr>
        <p:grpSpPr>
          <a:xfrm>
            <a:off x="2372525" y="2066877"/>
            <a:ext cx="591108" cy="593916"/>
            <a:chOff x="1400175" y="1220787"/>
            <a:chExt cx="4473575" cy="4476750"/>
          </a:xfrm>
        </p:grpSpPr>
        <p:sp>
          <p:nvSpPr>
            <p:cNvPr id="12" name="Google Shape;695;p40">
              <a:extLst>
                <a:ext uri="{FF2B5EF4-FFF2-40B4-BE49-F238E27FC236}">
                  <a16:creationId xmlns:a16="http://schemas.microsoft.com/office/drawing/2014/main" id="{6362CABA-FF7B-4BB5-8E97-3E27FA94B671}"/>
                </a:ext>
              </a:extLst>
            </p:cNvPr>
            <p:cNvSpPr/>
            <p:nvPr/>
          </p:nvSpPr>
          <p:spPr>
            <a:xfrm>
              <a:off x="1400175" y="3135312"/>
              <a:ext cx="2132011" cy="2562226"/>
            </a:xfrm>
            <a:custGeom>
              <a:avLst/>
              <a:gdLst/>
              <a:ahLst/>
              <a:cxnLst/>
              <a:rect l="l" t="t" r="r" b="b"/>
              <a:pathLst>
                <a:path w="478" h="574" extrusionOk="0">
                  <a:moveTo>
                    <a:pt x="477" y="574"/>
                  </a:moveTo>
                  <a:cubicBezTo>
                    <a:pt x="395" y="435"/>
                    <a:pt x="395" y="435"/>
                    <a:pt x="395" y="435"/>
                  </a:cubicBezTo>
                  <a:cubicBezTo>
                    <a:pt x="478" y="294"/>
                    <a:pt x="478" y="294"/>
                    <a:pt x="478" y="294"/>
                  </a:cubicBezTo>
                  <a:cubicBezTo>
                    <a:pt x="370" y="282"/>
                    <a:pt x="284" y="193"/>
                    <a:pt x="279" y="82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5" y="346"/>
                    <a:pt x="215" y="561"/>
                    <a:pt x="477" y="57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696;p40">
              <a:extLst>
                <a:ext uri="{FF2B5EF4-FFF2-40B4-BE49-F238E27FC236}">
                  <a16:creationId xmlns:a16="http://schemas.microsoft.com/office/drawing/2014/main" id="{4F220033-F5D6-4C37-AB7E-2C84F2BCCF6A}"/>
                </a:ext>
              </a:extLst>
            </p:cNvPr>
            <p:cNvSpPr/>
            <p:nvPr/>
          </p:nvSpPr>
          <p:spPr>
            <a:xfrm>
              <a:off x="3314700" y="3563937"/>
              <a:ext cx="2559050" cy="2133600"/>
            </a:xfrm>
            <a:custGeom>
              <a:avLst/>
              <a:gdLst/>
              <a:ahLst/>
              <a:cxnLst/>
              <a:rect l="l" t="t" r="r" b="b"/>
              <a:pathLst>
                <a:path w="574" h="478" extrusionOk="0">
                  <a:moveTo>
                    <a:pt x="0" y="339"/>
                  </a:moveTo>
                  <a:cubicBezTo>
                    <a:pt x="82" y="478"/>
                    <a:pt x="82" y="478"/>
                    <a:pt x="82" y="478"/>
                  </a:cubicBezTo>
                  <a:cubicBezTo>
                    <a:pt x="346" y="474"/>
                    <a:pt x="561" y="263"/>
                    <a:pt x="574" y="1"/>
                  </a:cubicBezTo>
                  <a:cubicBezTo>
                    <a:pt x="435" y="83"/>
                    <a:pt x="435" y="83"/>
                    <a:pt x="435" y="83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282" y="109"/>
                    <a:pt x="192" y="194"/>
                    <a:pt x="82" y="199"/>
                  </a:cubicBezTo>
                  <a:lnTo>
                    <a:pt x="0" y="33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697;p40">
              <a:extLst>
                <a:ext uri="{FF2B5EF4-FFF2-40B4-BE49-F238E27FC236}">
                  <a16:creationId xmlns:a16="http://schemas.microsoft.com/office/drawing/2014/main" id="{06E64221-665C-4DDC-B885-1F2FB6CEB83F}"/>
                </a:ext>
              </a:extLst>
            </p:cNvPr>
            <p:cNvSpPr/>
            <p:nvPr/>
          </p:nvSpPr>
          <p:spPr>
            <a:xfrm>
              <a:off x="3741737" y="1223962"/>
              <a:ext cx="2132011" cy="2559050"/>
            </a:xfrm>
            <a:custGeom>
              <a:avLst/>
              <a:gdLst/>
              <a:ahLst/>
              <a:cxnLst/>
              <a:rect l="l" t="t" r="r" b="b"/>
              <a:pathLst>
                <a:path w="478" h="573" extrusionOk="0">
                  <a:moveTo>
                    <a:pt x="478" y="491"/>
                  </a:moveTo>
                  <a:cubicBezTo>
                    <a:pt x="473" y="227"/>
                    <a:pt x="263" y="12"/>
                    <a:pt x="1" y="0"/>
                  </a:cubicBezTo>
                  <a:cubicBezTo>
                    <a:pt x="83" y="138"/>
                    <a:pt x="83" y="138"/>
                    <a:pt x="83" y="138"/>
                  </a:cubicBezTo>
                  <a:cubicBezTo>
                    <a:pt x="0" y="279"/>
                    <a:pt x="0" y="279"/>
                    <a:pt x="0" y="279"/>
                  </a:cubicBezTo>
                  <a:cubicBezTo>
                    <a:pt x="108" y="291"/>
                    <a:pt x="194" y="381"/>
                    <a:pt x="199" y="491"/>
                  </a:cubicBezTo>
                  <a:cubicBezTo>
                    <a:pt x="339" y="573"/>
                    <a:pt x="339" y="573"/>
                    <a:pt x="339" y="573"/>
                  </a:cubicBezTo>
                  <a:lnTo>
                    <a:pt x="478" y="49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698;p40">
              <a:extLst>
                <a:ext uri="{FF2B5EF4-FFF2-40B4-BE49-F238E27FC236}">
                  <a16:creationId xmlns:a16="http://schemas.microsoft.com/office/drawing/2014/main" id="{9AB2F85E-75AF-40A7-8048-62FAF616E05D}"/>
                </a:ext>
              </a:extLst>
            </p:cNvPr>
            <p:cNvSpPr/>
            <p:nvPr/>
          </p:nvSpPr>
          <p:spPr>
            <a:xfrm>
              <a:off x="1400175" y="1220787"/>
              <a:ext cx="2560637" cy="2133600"/>
            </a:xfrm>
            <a:custGeom>
              <a:avLst/>
              <a:gdLst/>
              <a:ahLst/>
              <a:cxnLst/>
              <a:rect l="l" t="t" r="r" b="b"/>
              <a:pathLst>
                <a:path w="574" h="478" extrusionOk="0">
                  <a:moveTo>
                    <a:pt x="574" y="139"/>
                  </a:moveTo>
                  <a:cubicBezTo>
                    <a:pt x="492" y="0"/>
                    <a:pt x="492" y="0"/>
                    <a:pt x="492" y="0"/>
                  </a:cubicBezTo>
                  <a:cubicBezTo>
                    <a:pt x="228" y="5"/>
                    <a:pt x="13" y="215"/>
                    <a:pt x="0" y="477"/>
                  </a:cubicBezTo>
                  <a:cubicBezTo>
                    <a:pt x="139" y="395"/>
                    <a:pt x="139" y="395"/>
                    <a:pt x="139" y="395"/>
                  </a:cubicBezTo>
                  <a:cubicBezTo>
                    <a:pt x="280" y="478"/>
                    <a:pt x="280" y="478"/>
                    <a:pt x="280" y="478"/>
                  </a:cubicBezTo>
                  <a:cubicBezTo>
                    <a:pt x="292" y="370"/>
                    <a:pt x="382" y="284"/>
                    <a:pt x="492" y="279"/>
                  </a:cubicBezTo>
                  <a:lnTo>
                    <a:pt x="574" y="13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" name="Google Shape;699;p40">
            <a:extLst>
              <a:ext uri="{FF2B5EF4-FFF2-40B4-BE49-F238E27FC236}">
                <a16:creationId xmlns:a16="http://schemas.microsoft.com/office/drawing/2014/main" id="{A4C1332A-45B1-46B6-9F65-F52BE82921C0}"/>
              </a:ext>
            </a:extLst>
          </p:cNvPr>
          <p:cNvGrpSpPr/>
          <p:nvPr/>
        </p:nvGrpSpPr>
        <p:grpSpPr>
          <a:xfrm>
            <a:off x="1517395" y="2066896"/>
            <a:ext cx="594727" cy="593953"/>
            <a:chOff x="1649412" y="927100"/>
            <a:chExt cx="5011737" cy="5016500"/>
          </a:xfrm>
        </p:grpSpPr>
        <p:sp>
          <p:nvSpPr>
            <p:cNvPr id="17" name="Google Shape;700;p40">
              <a:extLst>
                <a:ext uri="{FF2B5EF4-FFF2-40B4-BE49-F238E27FC236}">
                  <a16:creationId xmlns:a16="http://schemas.microsoft.com/office/drawing/2014/main" id="{39D335C5-DB88-42E3-AA55-7E79B87E4AEE}"/>
                </a:ext>
              </a:extLst>
            </p:cNvPr>
            <p:cNvSpPr/>
            <p:nvPr/>
          </p:nvSpPr>
          <p:spPr>
            <a:xfrm>
              <a:off x="2008187" y="4025900"/>
              <a:ext cx="4252913" cy="1917700"/>
            </a:xfrm>
            <a:custGeom>
              <a:avLst/>
              <a:gdLst/>
              <a:ahLst/>
              <a:cxnLst/>
              <a:rect l="l" t="t" r="r" b="b"/>
              <a:pathLst>
                <a:path w="999" h="450" extrusionOk="0">
                  <a:moveTo>
                    <a:pt x="715" y="15"/>
                  </a:moveTo>
                  <a:cubicBezTo>
                    <a:pt x="667" y="82"/>
                    <a:pt x="588" y="123"/>
                    <a:pt x="505" y="123"/>
                  </a:cubicBezTo>
                  <a:cubicBezTo>
                    <a:pt x="416" y="123"/>
                    <a:pt x="332" y="76"/>
                    <a:pt x="284" y="2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107" y="341"/>
                    <a:pt x="299" y="450"/>
                    <a:pt x="505" y="450"/>
                  </a:cubicBezTo>
                  <a:cubicBezTo>
                    <a:pt x="704" y="450"/>
                    <a:pt x="891" y="347"/>
                    <a:pt x="999" y="181"/>
                  </a:cubicBezTo>
                  <a:cubicBezTo>
                    <a:pt x="810" y="182"/>
                    <a:pt x="810" y="182"/>
                    <a:pt x="810" y="182"/>
                  </a:cubicBezTo>
                  <a:lnTo>
                    <a:pt x="715" y="1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701;p40">
              <a:extLst>
                <a:ext uri="{FF2B5EF4-FFF2-40B4-BE49-F238E27FC236}">
                  <a16:creationId xmlns:a16="http://schemas.microsoft.com/office/drawing/2014/main" id="{67146206-3C05-4845-BB65-979C87E54072}"/>
                </a:ext>
              </a:extLst>
            </p:cNvPr>
            <p:cNvSpPr/>
            <p:nvPr/>
          </p:nvSpPr>
          <p:spPr>
            <a:xfrm>
              <a:off x="4271962" y="931862"/>
              <a:ext cx="2389187" cy="3724276"/>
            </a:xfrm>
            <a:custGeom>
              <a:avLst/>
              <a:gdLst/>
              <a:ahLst/>
              <a:cxnLst/>
              <a:rect l="l" t="t" r="r" b="b"/>
              <a:pathLst>
                <a:path w="561" h="874" extrusionOk="0">
                  <a:moveTo>
                    <a:pt x="488" y="872"/>
                  </a:moveTo>
                  <a:cubicBezTo>
                    <a:pt x="536" y="786"/>
                    <a:pt x="561" y="687"/>
                    <a:pt x="561" y="588"/>
                  </a:cubicBezTo>
                  <a:cubicBezTo>
                    <a:pt x="561" y="273"/>
                    <a:pt x="313" y="15"/>
                    <a:pt x="1" y="0"/>
                  </a:cubicBezTo>
                  <a:cubicBezTo>
                    <a:pt x="97" y="163"/>
                    <a:pt x="97" y="163"/>
                    <a:pt x="97" y="163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131" y="342"/>
                    <a:pt x="233" y="453"/>
                    <a:pt x="233" y="588"/>
                  </a:cubicBezTo>
                  <a:cubicBezTo>
                    <a:pt x="233" y="630"/>
                    <a:pt x="223" y="671"/>
                    <a:pt x="204" y="708"/>
                  </a:cubicBezTo>
                  <a:cubicBezTo>
                    <a:pt x="298" y="874"/>
                    <a:pt x="298" y="874"/>
                    <a:pt x="298" y="874"/>
                  </a:cubicBezTo>
                  <a:lnTo>
                    <a:pt x="488" y="87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702;p40">
              <a:extLst>
                <a:ext uri="{FF2B5EF4-FFF2-40B4-BE49-F238E27FC236}">
                  <a16:creationId xmlns:a16="http://schemas.microsoft.com/office/drawing/2014/main" id="{5816044D-E43C-4A72-B41B-3BE8D1ED38FE}"/>
                </a:ext>
              </a:extLst>
            </p:cNvPr>
            <p:cNvSpPr/>
            <p:nvPr/>
          </p:nvSpPr>
          <p:spPr>
            <a:xfrm>
              <a:off x="1649412" y="927100"/>
              <a:ext cx="2870200" cy="3652836"/>
            </a:xfrm>
            <a:custGeom>
              <a:avLst/>
              <a:gdLst/>
              <a:ahLst/>
              <a:cxnLst/>
              <a:rect l="l" t="t" r="r" b="b"/>
              <a:pathLst>
                <a:path w="674" h="857" extrusionOk="0">
                  <a:moveTo>
                    <a:pt x="674" y="164"/>
                  </a:moveTo>
                  <a:cubicBezTo>
                    <a:pt x="578" y="0"/>
                    <a:pt x="578" y="0"/>
                    <a:pt x="578" y="0"/>
                  </a:cubicBezTo>
                  <a:cubicBezTo>
                    <a:pt x="258" y="6"/>
                    <a:pt x="0" y="268"/>
                    <a:pt x="0" y="589"/>
                  </a:cubicBezTo>
                  <a:cubicBezTo>
                    <a:pt x="0" y="682"/>
                    <a:pt x="22" y="775"/>
                    <a:pt x="65" y="857"/>
                  </a:cubicBezTo>
                  <a:cubicBezTo>
                    <a:pt x="158" y="693"/>
                    <a:pt x="158" y="693"/>
                    <a:pt x="158" y="693"/>
                  </a:cubicBezTo>
                  <a:cubicBezTo>
                    <a:pt x="350" y="695"/>
                    <a:pt x="350" y="695"/>
                    <a:pt x="350" y="695"/>
                  </a:cubicBezTo>
                  <a:cubicBezTo>
                    <a:pt x="335" y="661"/>
                    <a:pt x="328" y="625"/>
                    <a:pt x="328" y="589"/>
                  </a:cubicBezTo>
                  <a:cubicBezTo>
                    <a:pt x="328" y="449"/>
                    <a:pt x="439" y="334"/>
                    <a:pt x="577" y="328"/>
                  </a:cubicBezTo>
                  <a:lnTo>
                    <a:pt x="674" y="16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" name="Google Shape;703;p40">
            <a:extLst>
              <a:ext uri="{FF2B5EF4-FFF2-40B4-BE49-F238E27FC236}">
                <a16:creationId xmlns:a16="http://schemas.microsoft.com/office/drawing/2014/main" id="{25529386-3BDA-4819-A84B-E96029F04F9D}"/>
              </a:ext>
            </a:extLst>
          </p:cNvPr>
          <p:cNvGrpSpPr/>
          <p:nvPr/>
        </p:nvGrpSpPr>
        <p:grpSpPr>
          <a:xfrm>
            <a:off x="3224529" y="2067232"/>
            <a:ext cx="593160" cy="593715"/>
            <a:chOff x="1301750" y="920750"/>
            <a:chExt cx="5095875" cy="5100637"/>
          </a:xfrm>
        </p:grpSpPr>
        <p:sp>
          <p:nvSpPr>
            <p:cNvPr id="21" name="Google Shape;704;p40">
              <a:extLst>
                <a:ext uri="{FF2B5EF4-FFF2-40B4-BE49-F238E27FC236}">
                  <a16:creationId xmlns:a16="http://schemas.microsoft.com/office/drawing/2014/main" id="{46DEE93D-605F-467A-965C-A6233D71747A}"/>
                </a:ext>
              </a:extLst>
            </p:cNvPr>
            <p:cNvSpPr/>
            <p:nvPr/>
          </p:nvSpPr>
          <p:spPr>
            <a:xfrm>
              <a:off x="1301750" y="2546350"/>
              <a:ext cx="1801812" cy="2917825"/>
            </a:xfrm>
            <a:custGeom>
              <a:avLst/>
              <a:gdLst/>
              <a:ahLst/>
              <a:cxnLst/>
              <a:rect l="l" t="t" r="r" b="b"/>
              <a:pathLst>
                <a:path w="405" h="655" extrusionOk="0">
                  <a:moveTo>
                    <a:pt x="321" y="207"/>
                  </a:moveTo>
                  <a:cubicBezTo>
                    <a:pt x="321" y="184"/>
                    <a:pt x="324" y="161"/>
                    <a:pt x="330" y="139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9" y="94"/>
                    <a:pt x="0" y="150"/>
                    <a:pt x="0" y="207"/>
                  </a:cubicBezTo>
                  <a:cubicBezTo>
                    <a:pt x="0" y="381"/>
                    <a:pt x="80" y="546"/>
                    <a:pt x="216" y="655"/>
                  </a:cubicBezTo>
                  <a:cubicBezTo>
                    <a:pt x="234" y="471"/>
                    <a:pt x="234" y="471"/>
                    <a:pt x="234" y="471"/>
                  </a:cubicBezTo>
                  <a:cubicBezTo>
                    <a:pt x="405" y="396"/>
                    <a:pt x="405" y="396"/>
                    <a:pt x="405" y="396"/>
                  </a:cubicBezTo>
                  <a:cubicBezTo>
                    <a:pt x="352" y="348"/>
                    <a:pt x="321" y="279"/>
                    <a:pt x="321" y="20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705;p40">
              <a:extLst>
                <a:ext uri="{FF2B5EF4-FFF2-40B4-BE49-F238E27FC236}">
                  <a16:creationId xmlns:a16="http://schemas.microsoft.com/office/drawing/2014/main" id="{FED1E375-1089-496D-83B2-7B835983695A}"/>
                </a:ext>
              </a:extLst>
            </p:cNvPr>
            <p:cNvSpPr/>
            <p:nvPr/>
          </p:nvSpPr>
          <p:spPr>
            <a:xfrm>
              <a:off x="2387600" y="4403725"/>
              <a:ext cx="2865436" cy="1617662"/>
            </a:xfrm>
            <a:custGeom>
              <a:avLst/>
              <a:gdLst/>
              <a:ahLst/>
              <a:cxnLst/>
              <a:rect l="l" t="t" r="r" b="b"/>
              <a:pathLst>
                <a:path w="644" h="363" extrusionOk="0">
                  <a:moveTo>
                    <a:pt x="644" y="268"/>
                  </a:moveTo>
                  <a:cubicBezTo>
                    <a:pt x="475" y="194"/>
                    <a:pt x="475" y="194"/>
                    <a:pt x="475" y="194"/>
                  </a:cubicBezTo>
                  <a:cubicBezTo>
                    <a:pt x="456" y="8"/>
                    <a:pt x="456" y="8"/>
                    <a:pt x="456" y="8"/>
                  </a:cubicBezTo>
                  <a:cubicBezTo>
                    <a:pt x="418" y="31"/>
                    <a:pt x="374" y="42"/>
                    <a:pt x="329" y="42"/>
                  </a:cubicBezTo>
                  <a:cubicBezTo>
                    <a:pt x="279" y="42"/>
                    <a:pt x="231" y="28"/>
                    <a:pt x="189" y="0"/>
                  </a:cubicBezTo>
                  <a:cubicBezTo>
                    <a:pt x="18" y="75"/>
                    <a:pt x="18" y="75"/>
                    <a:pt x="18" y="75"/>
                  </a:cubicBezTo>
                  <a:cubicBezTo>
                    <a:pt x="0" y="259"/>
                    <a:pt x="0" y="259"/>
                    <a:pt x="0" y="259"/>
                  </a:cubicBezTo>
                  <a:cubicBezTo>
                    <a:pt x="97" y="327"/>
                    <a:pt x="210" y="363"/>
                    <a:pt x="329" y="363"/>
                  </a:cubicBezTo>
                  <a:cubicBezTo>
                    <a:pt x="442" y="363"/>
                    <a:pt x="550" y="330"/>
                    <a:pt x="644" y="26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706;p40">
              <a:extLst>
                <a:ext uri="{FF2B5EF4-FFF2-40B4-BE49-F238E27FC236}">
                  <a16:creationId xmlns:a16="http://schemas.microsoft.com/office/drawing/2014/main" id="{57F4CDE4-9E31-4A3B-AAA8-A3D28530FBBD}"/>
                </a:ext>
              </a:extLst>
            </p:cNvPr>
            <p:cNvSpPr/>
            <p:nvPr/>
          </p:nvSpPr>
          <p:spPr>
            <a:xfrm>
              <a:off x="4546600" y="2790825"/>
              <a:ext cx="1851025" cy="2717800"/>
            </a:xfrm>
            <a:custGeom>
              <a:avLst/>
              <a:gdLst/>
              <a:ahLst/>
              <a:cxnLst/>
              <a:rect l="l" t="t" r="r" b="b"/>
              <a:pathLst>
                <a:path w="416" h="610" extrusionOk="0">
                  <a:moveTo>
                    <a:pt x="416" y="152"/>
                  </a:moveTo>
                  <a:cubicBezTo>
                    <a:pt x="416" y="101"/>
                    <a:pt x="409" y="50"/>
                    <a:pt x="396" y="0"/>
                  </a:cubicBezTo>
                  <a:cubicBezTo>
                    <a:pt x="273" y="139"/>
                    <a:pt x="273" y="139"/>
                    <a:pt x="273" y="139"/>
                  </a:cubicBezTo>
                  <a:cubicBezTo>
                    <a:pt x="90" y="98"/>
                    <a:pt x="90" y="98"/>
                    <a:pt x="90" y="98"/>
                  </a:cubicBezTo>
                  <a:cubicBezTo>
                    <a:pt x="94" y="116"/>
                    <a:pt x="96" y="134"/>
                    <a:pt x="96" y="152"/>
                  </a:cubicBezTo>
                  <a:cubicBezTo>
                    <a:pt x="96" y="229"/>
                    <a:pt x="60" y="302"/>
                    <a:pt x="0" y="350"/>
                  </a:cubicBezTo>
                  <a:cubicBezTo>
                    <a:pt x="18" y="535"/>
                    <a:pt x="18" y="535"/>
                    <a:pt x="18" y="535"/>
                  </a:cubicBezTo>
                  <a:cubicBezTo>
                    <a:pt x="188" y="610"/>
                    <a:pt x="188" y="610"/>
                    <a:pt x="188" y="610"/>
                  </a:cubicBezTo>
                  <a:cubicBezTo>
                    <a:pt x="331" y="502"/>
                    <a:pt x="416" y="331"/>
                    <a:pt x="416" y="15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707;p40">
              <a:extLst>
                <a:ext uri="{FF2B5EF4-FFF2-40B4-BE49-F238E27FC236}">
                  <a16:creationId xmlns:a16="http://schemas.microsoft.com/office/drawing/2014/main" id="{A5788C82-8CDF-4427-A8C1-0DA452F2F6AF}"/>
                </a:ext>
              </a:extLst>
            </p:cNvPr>
            <p:cNvSpPr/>
            <p:nvPr/>
          </p:nvSpPr>
          <p:spPr>
            <a:xfrm>
              <a:off x="3962400" y="925512"/>
              <a:ext cx="2297112" cy="2333625"/>
            </a:xfrm>
            <a:custGeom>
              <a:avLst/>
              <a:gdLst/>
              <a:ahLst/>
              <a:cxnLst/>
              <a:rect l="l" t="t" r="r" b="b"/>
              <a:pathLst>
                <a:path w="516" h="524" extrusionOk="0">
                  <a:moveTo>
                    <a:pt x="1" y="0"/>
                  </a:moveTo>
                  <a:cubicBezTo>
                    <a:pt x="94" y="159"/>
                    <a:pt x="94" y="159"/>
                    <a:pt x="94" y="159"/>
                  </a:cubicBezTo>
                  <a:cubicBezTo>
                    <a:pt x="0" y="320"/>
                    <a:pt x="0" y="320"/>
                    <a:pt x="0" y="320"/>
                  </a:cubicBezTo>
                  <a:cubicBezTo>
                    <a:pt x="95" y="330"/>
                    <a:pt x="178" y="393"/>
                    <a:pt x="211" y="484"/>
                  </a:cubicBezTo>
                  <a:cubicBezTo>
                    <a:pt x="393" y="524"/>
                    <a:pt x="393" y="524"/>
                    <a:pt x="393" y="524"/>
                  </a:cubicBezTo>
                  <a:cubicBezTo>
                    <a:pt x="516" y="385"/>
                    <a:pt x="516" y="385"/>
                    <a:pt x="516" y="385"/>
                  </a:cubicBezTo>
                  <a:cubicBezTo>
                    <a:pt x="439" y="162"/>
                    <a:pt x="235" y="10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708;p40">
              <a:extLst>
                <a:ext uri="{FF2B5EF4-FFF2-40B4-BE49-F238E27FC236}">
                  <a16:creationId xmlns:a16="http://schemas.microsoft.com/office/drawing/2014/main" id="{0ADEFB3F-CC48-4756-BDAE-7718BF9F9749}"/>
                </a:ext>
              </a:extLst>
            </p:cNvPr>
            <p:cNvSpPr/>
            <p:nvPr/>
          </p:nvSpPr>
          <p:spPr>
            <a:xfrm>
              <a:off x="1466850" y="920750"/>
              <a:ext cx="2759074" cy="2097087"/>
            </a:xfrm>
            <a:custGeom>
              <a:avLst/>
              <a:gdLst/>
              <a:ahLst/>
              <a:cxnLst/>
              <a:rect l="l" t="t" r="r" b="b"/>
              <a:pathLst>
                <a:path w="620" h="471" extrusionOk="0">
                  <a:moveTo>
                    <a:pt x="526" y="320"/>
                  </a:moveTo>
                  <a:cubicBezTo>
                    <a:pt x="620" y="160"/>
                    <a:pt x="620" y="160"/>
                    <a:pt x="620" y="160"/>
                  </a:cubicBezTo>
                  <a:cubicBezTo>
                    <a:pt x="526" y="0"/>
                    <a:pt x="526" y="0"/>
                    <a:pt x="526" y="0"/>
                  </a:cubicBezTo>
                  <a:cubicBezTo>
                    <a:pt x="290" y="4"/>
                    <a:pt x="82" y="151"/>
                    <a:pt x="0" y="371"/>
                  </a:cubicBezTo>
                  <a:cubicBezTo>
                    <a:pt x="180" y="331"/>
                    <a:pt x="180" y="331"/>
                    <a:pt x="180" y="331"/>
                  </a:cubicBezTo>
                  <a:cubicBezTo>
                    <a:pt x="305" y="471"/>
                    <a:pt x="305" y="471"/>
                    <a:pt x="305" y="471"/>
                  </a:cubicBezTo>
                  <a:cubicBezTo>
                    <a:pt x="343" y="383"/>
                    <a:pt x="428" y="324"/>
                    <a:pt x="526" y="3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" name="Google Shape;709;p40">
            <a:extLst>
              <a:ext uri="{FF2B5EF4-FFF2-40B4-BE49-F238E27FC236}">
                <a16:creationId xmlns:a16="http://schemas.microsoft.com/office/drawing/2014/main" id="{A353761A-E6BA-4D6F-99F7-37D9C5399681}"/>
              </a:ext>
            </a:extLst>
          </p:cNvPr>
          <p:cNvGrpSpPr/>
          <p:nvPr/>
        </p:nvGrpSpPr>
        <p:grpSpPr>
          <a:xfrm>
            <a:off x="5788761" y="2067112"/>
            <a:ext cx="594161" cy="594121"/>
            <a:chOff x="5732756" y="2682276"/>
            <a:chExt cx="719905" cy="719856"/>
          </a:xfrm>
        </p:grpSpPr>
        <p:sp>
          <p:nvSpPr>
            <p:cNvPr id="27" name="Google Shape;710;p40">
              <a:extLst>
                <a:ext uri="{FF2B5EF4-FFF2-40B4-BE49-F238E27FC236}">
                  <a16:creationId xmlns:a16="http://schemas.microsoft.com/office/drawing/2014/main" id="{21C45CDB-8936-4384-BA0E-90C8D6F19D5B}"/>
                </a:ext>
              </a:extLst>
            </p:cNvPr>
            <p:cNvSpPr/>
            <p:nvPr/>
          </p:nvSpPr>
          <p:spPr>
            <a:xfrm>
              <a:off x="5732756" y="2682276"/>
              <a:ext cx="400276" cy="538927"/>
            </a:xfrm>
            <a:custGeom>
              <a:avLst/>
              <a:gdLst/>
              <a:ahLst/>
              <a:cxnLst/>
              <a:rect l="l" t="t" r="r" b="b"/>
              <a:pathLst>
                <a:path w="670" h="902" extrusionOk="0">
                  <a:moveTo>
                    <a:pt x="145" y="824"/>
                  </a:moveTo>
                  <a:cubicBezTo>
                    <a:pt x="138" y="813"/>
                    <a:pt x="137" y="799"/>
                    <a:pt x="142" y="786"/>
                  </a:cubicBezTo>
                  <a:cubicBezTo>
                    <a:pt x="149" y="767"/>
                    <a:pt x="164" y="751"/>
                    <a:pt x="185" y="739"/>
                  </a:cubicBezTo>
                  <a:cubicBezTo>
                    <a:pt x="205" y="727"/>
                    <a:pt x="227" y="722"/>
                    <a:pt x="247" y="725"/>
                  </a:cubicBezTo>
                  <a:cubicBezTo>
                    <a:pt x="260" y="727"/>
                    <a:pt x="272" y="735"/>
                    <a:pt x="278" y="747"/>
                  </a:cubicBezTo>
                  <a:cubicBezTo>
                    <a:pt x="285" y="758"/>
                    <a:pt x="286" y="773"/>
                    <a:pt x="281" y="786"/>
                  </a:cubicBezTo>
                  <a:cubicBezTo>
                    <a:pt x="365" y="737"/>
                    <a:pt x="365" y="737"/>
                    <a:pt x="365" y="737"/>
                  </a:cubicBezTo>
                  <a:cubicBezTo>
                    <a:pt x="342" y="697"/>
                    <a:pt x="329" y="651"/>
                    <a:pt x="329" y="602"/>
                  </a:cubicBezTo>
                  <a:cubicBezTo>
                    <a:pt x="329" y="459"/>
                    <a:pt x="440" y="342"/>
                    <a:pt x="580" y="330"/>
                  </a:cubicBezTo>
                  <a:cubicBezTo>
                    <a:pt x="580" y="202"/>
                    <a:pt x="580" y="202"/>
                    <a:pt x="580" y="202"/>
                  </a:cubicBezTo>
                  <a:cubicBezTo>
                    <a:pt x="581" y="199"/>
                    <a:pt x="584" y="195"/>
                    <a:pt x="589" y="195"/>
                  </a:cubicBezTo>
                  <a:cubicBezTo>
                    <a:pt x="598" y="194"/>
                    <a:pt x="606" y="195"/>
                    <a:pt x="611" y="202"/>
                  </a:cubicBezTo>
                  <a:cubicBezTo>
                    <a:pt x="614" y="207"/>
                    <a:pt x="616" y="212"/>
                    <a:pt x="619" y="216"/>
                  </a:cubicBezTo>
                  <a:cubicBezTo>
                    <a:pt x="628" y="230"/>
                    <a:pt x="645" y="232"/>
                    <a:pt x="656" y="219"/>
                  </a:cubicBezTo>
                  <a:cubicBezTo>
                    <a:pt x="666" y="207"/>
                    <a:pt x="670" y="189"/>
                    <a:pt x="669" y="172"/>
                  </a:cubicBezTo>
                  <a:cubicBezTo>
                    <a:pt x="670" y="156"/>
                    <a:pt x="666" y="138"/>
                    <a:pt x="656" y="126"/>
                  </a:cubicBezTo>
                  <a:cubicBezTo>
                    <a:pt x="645" y="113"/>
                    <a:pt x="628" y="115"/>
                    <a:pt x="619" y="129"/>
                  </a:cubicBezTo>
                  <a:cubicBezTo>
                    <a:pt x="616" y="133"/>
                    <a:pt x="614" y="138"/>
                    <a:pt x="611" y="143"/>
                  </a:cubicBezTo>
                  <a:cubicBezTo>
                    <a:pt x="606" y="150"/>
                    <a:pt x="598" y="151"/>
                    <a:pt x="589" y="150"/>
                  </a:cubicBezTo>
                  <a:cubicBezTo>
                    <a:pt x="584" y="150"/>
                    <a:pt x="581" y="146"/>
                    <a:pt x="580" y="142"/>
                  </a:cubicBezTo>
                  <a:cubicBezTo>
                    <a:pt x="580" y="0"/>
                    <a:pt x="580" y="0"/>
                    <a:pt x="580" y="0"/>
                  </a:cubicBezTo>
                  <a:cubicBezTo>
                    <a:pt x="258" y="12"/>
                    <a:pt x="0" y="277"/>
                    <a:pt x="0" y="602"/>
                  </a:cubicBezTo>
                  <a:cubicBezTo>
                    <a:pt x="0" y="711"/>
                    <a:pt x="29" y="814"/>
                    <a:pt x="79" y="902"/>
                  </a:cubicBezTo>
                  <a:cubicBezTo>
                    <a:pt x="177" y="845"/>
                    <a:pt x="177" y="845"/>
                    <a:pt x="177" y="845"/>
                  </a:cubicBezTo>
                  <a:cubicBezTo>
                    <a:pt x="163" y="843"/>
                    <a:pt x="151" y="836"/>
                    <a:pt x="145" y="8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711;p40">
              <a:extLst>
                <a:ext uri="{FF2B5EF4-FFF2-40B4-BE49-F238E27FC236}">
                  <a16:creationId xmlns:a16="http://schemas.microsoft.com/office/drawing/2014/main" id="{A6995AA1-E103-403C-829A-626AB7803F97}"/>
                </a:ext>
              </a:extLst>
            </p:cNvPr>
            <p:cNvSpPr/>
            <p:nvPr/>
          </p:nvSpPr>
          <p:spPr>
            <a:xfrm>
              <a:off x="6094186" y="2682276"/>
              <a:ext cx="358476" cy="531209"/>
            </a:xfrm>
            <a:custGeom>
              <a:avLst/>
              <a:gdLst/>
              <a:ahLst/>
              <a:cxnLst/>
              <a:rect l="l" t="t" r="r" b="b"/>
              <a:pathLst>
                <a:path w="600" h="889" extrusionOk="0">
                  <a:moveTo>
                    <a:pt x="35" y="95"/>
                  </a:moveTo>
                  <a:cubicBezTo>
                    <a:pt x="48" y="95"/>
                    <a:pt x="60" y="101"/>
                    <a:pt x="69" y="112"/>
                  </a:cubicBezTo>
                  <a:cubicBezTo>
                    <a:pt x="82" y="127"/>
                    <a:pt x="88" y="149"/>
                    <a:pt x="88" y="172"/>
                  </a:cubicBezTo>
                  <a:cubicBezTo>
                    <a:pt x="88" y="196"/>
                    <a:pt x="82" y="218"/>
                    <a:pt x="69" y="233"/>
                  </a:cubicBezTo>
                  <a:cubicBezTo>
                    <a:pt x="60" y="244"/>
                    <a:pt x="48" y="250"/>
                    <a:pt x="35" y="250"/>
                  </a:cubicBezTo>
                  <a:cubicBezTo>
                    <a:pt x="21" y="250"/>
                    <a:pt x="8" y="243"/>
                    <a:pt x="0" y="23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150" y="331"/>
                    <a:pt x="271" y="452"/>
                    <a:pt x="271" y="602"/>
                  </a:cubicBezTo>
                  <a:cubicBezTo>
                    <a:pt x="271" y="644"/>
                    <a:pt x="261" y="684"/>
                    <a:pt x="245" y="719"/>
                  </a:cubicBezTo>
                  <a:cubicBezTo>
                    <a:pt x="355" y="783"/>
                    <a:pt x="355" y="783"/>
                    <a:pt x="355" y="783"/>
                  </a:cubicBezTo>
                  <a:cubicBezTo>
                    <a:pt x="358" y="786"/>
                    <a:pt x="359" y="791"/>
                    <a:pt x="357" y="795"/>
                  </a:cubicBezTo>
                  <a:cubicBezTo>
                    <a:pt x="353" y="802"/>
                    <a:pt x="349" y="809"/>
                    <a:pt x="340" y="810"/>
                  </a:cubicBezTo>
                  <a:cubicBezTo>
                    <a:pt x="334" y="810"/>
                    <a:pt x="329" y="810"/>
                    <a:pt x="324" y="810"/>
                  </a:cubicBezTo>
                  <a:cubicBezTo>
                    <a:pt x="307" y="810"/>
                    <a:pt x="297" y="825"/>
                    <a:pt x="303" y="840"/>
                  </a:cubicBezTo>
                  <a:cubicBezTo>
                    <a:pt x="309" y="855"/>
                    <a:pt x="322" y="868"/>
                    <a:pt x="336" y="875"/>
                  </a:cubicBezTo>
                  <a:cubicBezTo>
                    <a:pt x="350" y="884"/>
                    <a:pt x="368" y="889"/>
                    <a:pt x="384" y="887"/>
                  </a:cubicBezTo>
                  <a:cubicBezTo>
                    <a:pt x="400" y="884"/>
                    <a:pt x="407" y="868"/>
                    <a:pt x="399" y="854"/>
                  </a:cubicBezTo>
                  <a:cubicBezTo>
                    <a:pt x="397" y="849"/>
                    <a:pt x="394" y="845"/>
                    <a:pt x="391" y="840"/>
                  </a:cubicBezTo>
                  <a:cubicBezTo>
                    <a:pt x="387" y="831"/>
                    <a:pt x="391" y="824"/>
                    <a:pt x="396" y="817"/>
                  </a:cubicBezTo>
                  <a:cubicBezTo>
                    <a:pt x="398" y="813"/>
                    <a:pt x="403" y="812"/>
                    <a:pt x="407" y="813"/>
                  </a:cubicBezTo>
                  <a:cubicBezTo>
                    <a:pt x="530" y="884"/>
                    <a:pt x="530" y="884"/>
                    <a:pt x="530" y="884"/>
                  </a:cubicBezTo>
                  <a:cubicBezTo>
                    <a:pt x="575" y="800"/>
                    <a:pt x="600" y="704"/>
                    <a:pt x="600" y="602"/>
                  </a:cubicBezTo>
                  <a:cubicBezTo>
                    <a:pt x="600" y="271"/>
                    <a:pt x="331" y="1"/>
                    <a:pt x="0" y="0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8" y="102"/>
                    <a:pt x="21" y="95"/>
                    <a:pt x="35" y="9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712;p40">
              <a:extLst>
                <a:ext uri="{FF2B5EF4-FFF2-40B4-BE49-F238E27FC236}">
                  <a16:creationId xmlns:a16="http://schemas.microsoft.com/office/drawing/2014/main" id="{B9B8CE63-BEE6-4571-884E-525C59F34C34}"/>
                </a:ext>
              </a:extLst>
            </p:cNvPr>
            <p:cNvSpPr/>
            <p:nvPr/>
          </p:nvSpPr>
          <p:spPr>
            <a:xfrm>
              <a:off x="5787732" y="3124950"/>
              <a:ext cx="616090" cy="277182"/>
            </a:xfrm>
            <a:custGeom>
              <a:avLst/>
              <a:gdLst/>
              <a:ahLst/>
              <a:cxnLst/>
              <a:rect l="l" t="t" r="r" b="b"/>
              <a:pathLst>
                <a:path w="1031" h="464" extrusionOk="0">
                  <a:moveTo>
                    <a:pt x="931" y="147"/>
                  </a:moveTo>
                  <a:cubicBezTo>
                    <a:pt x="925" y="159"/>
                    <a:pt x="913" y="166"/>
                    <a:pt x="900" y="169"/>
                  </a:cubicBezTo>
                  <a:cubicBezTo>
                    <a:pt x="880" y="172"/>
                    <a:pt x="858" y="167"/>
                    <a:pt x="838" y="155"/>
                  </a:cubicBezTo>
                  <a:cubicBezTo>
                    <a:pt x="817" y="143"/>
                    <a:pt x="801" y="127"/>
                    <a:pt x="795" y="108"/>
                  </a:cubicBezTo>
                  <a:cubicBezTo>
                    <a:pt x="790" y="95"/>
                    <a:pt x="791" y="81"/>
                    <a:pt x="797" y="70"/>
                  </a:cubicBezTo>
                  <a:cubicBezTo>
                    <a:pt x="804" y="58"/>
                    <a:pt x="816" y="50"/>
                    <a:pt x="830" y="48"/>
                  </a:cubicBezTo>
                  <a:cubicBezTo>
                    <a:pt x="746" y="0"/>
                    <a:pt x="746" y="0"/>
                    <a:pt x="746" y="0"/>
                  </a:cubicBezTo>
                  <a:cubicBezTo>
                    <a:pt x="698" y="81"/>
                    <a:pt x="611" y="135"/>
                    <a:pt x="510" y="135"/>
                  </a:cubicBezTo>
                  <a:cubicBezTo>
                    <a:pt x="417" y="135"/>
                    <a:pt x="335" y="88"/>
                    <a:pt x="286" y="17"/>
                  </a:cubicBezTo>
                  <a:cubicBezTo>
                    <a:pt x="175" y="81"/>
                    <a:pt x="175" y="81"/>
                    <a:pt x="175" y="81"/>
                  </a:cubicBezTo>
                  <a:cubicBezTo>
                    <a:pt x="171" y="82"/>
                    <a:pt x="167" y="81"/>
                    <a:pt x="164" y="77"/>
                  </a:cubicBezTo>
                  <a:cubicBezTo>
                    <a:pt x="159" y="70"/>
                    <a:pt x="156" y="63"/>
                    <a:pt x="160" y="54"/>
                  </a:cubicBezTo>
                  <a:cubicBezTo>
                    <a:pt x="162" y="49"/>
                    <a:pt x="165" y="45"/>
                    <a:pt x="168" y="40"/>
                  </a:cubicBezTo>
                  <a:cubicBezTo>
                    <a:pt x="175" y="26"/>
                    <a:pt x="168" y="10"/>
                    <a:pt x="152" y="7"/>
                  </a:cubicBezTo>
                  <a:cubicBezTo>
                    <a:pt x="136" y="5"/>
                    <a:pt x="119" y="10"/>
                    <a:pt x="105" y="18"/>
                  </a:cubicBezTo>
                  <a:cubicBezTo>
                    <a:pt x="90" y="26"/>
                    <a:pt x="77" y="39"/>
                    <a:pt x="71" y="54"/>
                  </a:cubicBezTo>
                  <a:cubicBezTo>
                    <a:pt x="66" y="69"/>
                    <a:pt x="76" y="83"/>
                    <a:pt x="92" y="84"/>
                  </a:cubicBezTo>
                  <a:cubicBezTo>
                    <a:pt x="97" y="84"/>
                    <a:pt x="103" y="83"/>
                    <a:pt x="108" y="84"/>
                  </a:cubicBezTo>
                  <a:cubicBezTo>
                    <a:pt x="117" y="85"/>
                    <a:pt x="121" y="92"/>
                    <a:pt x="126" y="99"/>
                  </a:cubicBezTo>
                  <a:cubicBezTo>
                    <a:pt x="128" y="103"/>
                    <a:pt x="126" y="108"/>
                    <a:pt x="123" y="111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107" y="351"/>
                    <a:pt x="296" y="464"/>
                    <a:pt x="510" y="464"/>
                  </a:cubicBezTo>
                  <a:cubicBezTo>
                    <a:pt x="733" y="464"/>
                    <a:pt x="927" y="344"/>
                    <a:pt x="1031" y="165"/>
                  </a:cubicBezTo>
                  <a:cubicBezTo>
                    <a:pt x="934" y="108"/>
                    <a:pt x="934" y="108"/>
                    <a:pt x="934" y="108"/>
                  </a:cubicBezTo>
                  <a:cubicBezTo>
                    <a:pt x="939" y="121"/>
                    <a:pt x="938" y="136"/>
                    <a:pt x="931" y="14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0" name="Google Shape;713;p40">
            <a:extLst>
              <a:ext uri="{FF2B5EF4-FFF2-40B4-BE49-F238E27FC236}">
                <a16:creationId xmlns:a16="http://schemas.microsoft.com/office/drawing/2014/main" id="{F2E51834-ACA2-40C1-AD4F-D9DD46F1CF35}"/>
              </a:ext>
            </a:extLst>
          </p:cNvPr>
          <p:cNvGrpSpPr/>
          <p:nvPr/>
        </p:nvGrpSpPr>
        <p:grpSpPr>
          <a:xfrm>
            <a:off x="6643850" y="2067103"/>
            <a:ext cx="594169" cy="594139"/>
            <a:chOff x="6768809" y="2682265"/>
            <a:chExt cx="719915" cy="719877"/>
          </a:xfrm>
        </p:grpSpPr>
        <p:sp>
          <p:nvSpPr>
            <p:cNvPr id="31" name="Google Shape;714;p40">
              <a:extLst>
                <a:ext uri="{FF2B5EF4-FFF2-40B4-BE49-F238E27FC236}">
                  <a16:creationId xmlns:a16="http://schemas.microsoft.com/office/drawing/2014/main" id="{828D6505-CCE3-45C4-8D2C-1F5DE4D12268}"/>
                </a:ext>
              </a:extLst>
            </p:cNvPr>
            <p:cNvSpPr/>
            <p:nvPr/>
          </p:nvSpPr>
          <p:spPr>
            <a:xfrm>
              <a:off x="6768809" y="2682954"/>
              <a:ext cx="400157" cy="358101"/>
            </a:xfrm>
            <a:custGeom>
              <a:avLst/>
              <a:gdLst/>
              <a:ahLst/>
              <a:cxnLst/>
              <a:rect l="l" t="t" r="r" b="b"/>
              <a:pathLst>
                <a:path w="638" h="571" extrusionOk="0">
                  <a:moveTo>
                    <a:pt x="91" y="538"/>
                  </a:moveTo>
                  <a:cubicBezTo>
                    <a:pt x="91" y="525"/>
                    <a:pt x="97" y="513"/>
                    <a:pt x="107" y="505"/>
                  </a:cubicBezTo>
                  <a:cubicBezTo>
                    <a:pt x="121" y="493"/>
                    <a:pt x="142" y="486"/>
                    <a:pt x="164" y="487"/>
                  </a:cubicBezTo>
                  <a:cubicBezTo>
                    <a:pt x="187" y="486"/>
                    <a:pt x="208" y="493"/>
                    <a:pt x="222" y="505"/>
                  </a:cubicBezTo>
                  <a:cubicBezTo>
                    <a:pt x="232" y="513"/>
                    <a:pt x="238" y="525"/>
                    <a:pt x="238" y="538"/>
                  </a:cubicBezTo>
                  <a:cubicBezTo>
                    <a:pt x="238" y="551"/>
                    <a:pt x="232" y="563"/>
                    <a:pt x="221" y="571"/>
                  </a:cubicBezTo>
                  <a:cubicBezTo>
                    <a:pt x="314" y="571"/>
                    <a:pt x="314" y="571"/>
                    <a:pt x="314" y="571"/>
                  </a:cubicBezTo>
                  <a:cubicBezTo>
                    <a:pt x="315" y="435"/>
                    <a:pt x="420" y="325"/>
                    <a:pt x="552" y="314"/>
                  </a:cubicBezTo>
                  <a:cubicBezTo>
                    <a:pt x="552" y="192"/>
                    <a:pt x="552" y="192"/>
                    <a:pt x="552" y="192"/>
                  </a:cubicBezTo>
                  <a:cubicBezTo>
                    <a:pt x="554" y="189"/>
                    <a:pt x="557" y="185"/>
                    <a:pt x="561" y="185"/>
                  </a:cubicBezTo>
                  <a:cubicBezTo>
                    <a:pt x="569" y="184"/>
                    <a:pt x="577" y="184"/>
                    <a:pt x="582" y="192"/>
                  </a:cubicBezTo>
                  <a:cubicBezTo>
                    <a:pt x="585" y="196"/>
                    <a:pt x="587" y="201"/>
                    <a:pt x="590" y="205"/>
                  </a:cubicBezTo>
                  <a:cubicBezTo>
                    <a:pt x="598" y="218"/>
                    <a:pt x="615" y="220"/>
                    <a:pt x="625" y="208"/>
                  </a:cubicBezTo>
                  <a:cubicBezTo>
                    <a:pt x="634" y="196"/>
                    <a:pt x="638" y="179"/>
                    <a:pt x="638" y="163"/>
                  </a:cubicBezTo>
                  <a:cubicBezTo>
                    <a:pt x="638" y="148"/>
                    <a:pt x="634" y="131"/>
                    <a:pt x="625" y="119"/>
                  </a:cubicBezTo>
                  <a:cubicBezTo>
                    <a:pt x="615" y="107"/>
                    <a:pt x="598" y="109"/>
                    <a:pt x="590" y="122"/>
                  </a:cubicBezTo>
                  <a:cubicBezTo>
                    <a:pt x="587" y="126"/>
                    <a:pt x="585" y="131"/>
                    <a:pt x="582" y="135"/>
                  </a:cubicBezTo>
                  <a:cubicBezTo>
                    <a:pt x="577" y="142"/>
                    <a:pt x="569" y="143"/>
                    <a:pt x="561" y="142"/>
                  </a:cubicBezTo>
                  <a:cubicBezTo>
                    <a:pt x="557" y="142"/>
                    <a:pt x="554" y="138"/>
                    <a:pt x="552" y="135"/>
                  </a:cubicBezTo>
                  <a:cubicBezTo>
                    <a:pt x="552" y="0"/>
                    <a:pt x="552" y="0"/>
                    <a:pt x="552" y="0"/>
                  </a:cubicBezTo>
                  <a:cubicBezTo>
                    <a:pt x="246" y="11"/>
                    <a:pt x="1" y="262"/>
                    <a:pt x="0" y="571"/>
                  </a:cubicBezTo>
                  <a:cubicBezTo>
                    <a:pt x="107" y="571"/>
                    <a:pt x="107" y="571"/>
                    <a:pt x="107" y="571"/>
                  </a:cubicBezTo>
                  <a:cubicBezTo>
                    <a:pt x="97" y="563"/>
                    <a:pt x="91" y="551"/>
                    <a:pt x="91" y="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715;p40">
              <a:extLst>
                <a:ext uri="{FF2B5EF4-FFF2-40B4-BE49-F238E27FC236}">
                  <a16:creationId xmlns:a16="http://schemas.microsoft.com/office/drawing/2014/main" id="{59CB3192-BE46-4B87-932B-00697E87F257}"/>
                </a:ext>
              </a:extLst>
            </p:cNvPr>
            <p:cNvSpPr/>
            <p:nvPr/>
          </p:nvSpPr>
          <p:spPr>
            <a:xfrm>
              <a:off x="6768809" y="3002032"/>
              <a:ext cx="358808" cy="400111"/>
            </a:xfrm>
            <a:custGeom>
              <a:avLst/>
              <a:gdLst/>
              <a:ahLst/>
              <a:cxnLst/>
              <a:rect l="l" t="t" r="r" b="b"/>
              <a:pathLst>
                <a:path w="572" h="638" extrusionOk="0">
                  <a:moveTo>
                    <a:pt x="539" y="547"/>
                  </a:moveTo>
                  <a:cubicBezTo>
                    <a:pt x="526" y="547"/>
                    <a:pt x="514" y="542"/>
                    <a:pt x="506" y="532"/>
                  </a:cubicBezTo>
                  <a:cubicBezTo>
                    <a:pt x="494" y="517"/>
                    <a:pt x="487" y="497"/>
                    <a:pt x="488" y="474"/>
                  </a:cubicBezTo>
                  <a:cubicBezTo>
                    <a:pt x="487" y="451"/>
                    <a:pt x="494" y="431"/>
                    <a:pt x="506" y="416"/>
                  </a:cubicBezTo>
                  <a:cubicBezTo>
                    <a:pt x="514" y="406"/>
                    <a:pt x="526" y="400"/>
                    <a:pt x="539" y="400"/>
                  </a:cubicBezTo>
                  <a:cubicBezTo>
                    <a:pt x="551" y="400"/>
                    <a:pt x="564" y="406"/>
                    <a:pt x="572" y="417"/>
                  </a:cubicBezTo>
                  <a:cubicBezTo>
                    <a:pt x="572" y="324"/>
                    <a:pt x="572" y="324"/>
                    <a:pt x="572" y="324"/>
                  </a:cubicBezTo>
                  <a:cubicBezTo>
                    <a:pt x="436" y="323"/>
                    <a:pt x="325" y="219"/>
                    <a:pt x="315" y="86"/>
                  </a:cubicBezTo>
                  <a:cubicBezTo>
                    <a:pt x="193" y="86"/>
                    <a:pt x="193" y="86"/>
                    <a:pt x="193" y="86"/>
                  </a:cubicBezTo>
                  <a:cubicBezTo>
                    <a:pt x="189" y="84"/>
                    <a:pt x="186" y="81"/>
                    <a:pt x="186" y="77"/>
                  </a:cubicBezTo>
                  <a:cubicBezTo>
                    <a:pt x="185" y="69"/>
                    <a:pt x="185" y="61"/>
                    <a:pt x="193" y="56"/>
                  </a:cubicBezTo>
                  <a:cubicBezTo>
                    <a:pt x="197" y="53"/>
                    <a:pt x="202" y="51"/>
                    <a:pt x="206" y="48"/>
                  </a:cubicBezTo>
                  <a:cubicBezTo>
                    <a:pt x="219" y="40"/>
                    <a:pt x="221" y="23"/>
                    <a:pt x="209" y="13"/>
                  </a:cubicBezTo>
                  <a:cubicBezTo>
                    <a:pt x="197" y="4"/>
                    <a:pt x="180" y="0"/>
                    <a:pt x="164" y="0"/>
                  </a:cubicBezTo>
                  <a:cubicBezTo>
                    <a:pt x="149" y="0"/>
                    <a:pt x="132" y="4"/>
                    <a:pt x="120" y="13"/>
                  </a:cubicBezTo>
                  <a:cubicBezTo>
                    <a:pt x="108" y="23"/>
                    <a:pt x="109" y="40"/>
                    <a:pt x="123" y="48"/>
                  </a:cubicBezTo>
                  <a:cubicBezTo>
                    <a:pt x="127" y="51"/>
                    <a:pt x="132" y="53"/>
                    <a:pt x="136" y="56"/>
                  </a:cubicBezTo>
                  <a:cubicBezTo>
                    <a:pt x="143" y="61"/>
                    <a:pt x="143" y="69"/>
                    <a:pt x="143" y="77"/>
                  </a:cubicBezTo>
                  <a:cubicBezTo>
                    <a:pt x="143" y="81"/>
                    <a:pt x="139" y="84"/>
                    <a:pt x="136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12" y="392"/>
                    <a:pt x="263" y="637"/>
                    <a:pt x="572" y="638"/>
                  </a:cubicBezTo>
                  <a:cubicBezTo>
                    <a:pt x="572" y="531"/>
                    <a:pt x="572" y="531"/>
                    <a:pt x="572" y="531"/>
                  </a:cubicBezTo>
                  <a:cubicBezTo>
                    <a:pt x="564" y="541"/>
                    <a:pt x="551" y="547"/>
                    <a:pt x="539" y="54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716;p40">
              <a:extLst>
                <a:ext uri="{FF2B5EF4-FFF2-40B4-BE49-F238E27FC236}">
                  <a16:creationId xmlns:a16="http://schemas.microsoft.com/office/drawing/2014/main" id="{2A3EF0CD-78ED-4A63-9C52-CD75E9D61E66}"/>
                </a:ext>
              </a:extLst>
            </p:cNvPr>
            <p:cNvSpPr/>
            <p:nvPr/>
          </p:nvSpPr>
          <p:spPr>
            <a:xfrm>
              <a:off x="7129915" y="2682265"/>
              <a:ext cx="358808" cy="400111"/>
            </a:xfrm>
            <a:custGeom>
              <a:avLst/>
              <a:gdLst/>
              <a:ahLst/>
              <a:cxnLst/>
              <a:rect l="l" t="t" r="r" b="b"/>
              <a:pathLst>
                <a:path w="572" h="638" extrusionOk="0">
                  <a:moveTo>
                    <a:pt x="33" y="91"/>
                  </a:moveTo>
                  <a:cubicBezTo>
                    <a:pt x="46" y="91"/>
                    <a:pt x="58" y="97"/>
                    <a:pt x="66" y="107"/>
                  </a:cubicBezTo>
                  <a:cubicBezTo>
                    <a:pt x="78" y="121"/>
                    <a:pt x="85" y="142"/>
                    <a:pt x="84" y="164"/>
                  </a:cubicBezTo>
                  <a:cubicBezTo>
                    <a:pt x="85" y="187"/>
                    <a:pt x="78" y="208"/>
                    <a:pt x="66" y="222"/>
                  </a:cubicBezTo>
                  <a:cubicBezTo>
                    <a:pt x="58" y="232"/>
                    <a:pt x="46" y="238"/>
                    <a:pt x="33" y="238"/>
                  </a:cubicBezTo>
                  <a:cubicBezTo>
                    <a:pt x="21" y="238"/>
                    <a:pt x="8" y="232"/>
                    <a:pt x="0" y="222"/>
                  </a:cubicBezTo>
                  <a:cubicBezTo>
                    <a:pt x="0" y="314"/>
                    <a:pt x="0" y="314"/>
                    <a:pt x="0" y="314"/>
                  </a:cubicBezTo>
                  <a:cubicBezTo>
                    <a:pt x="136" y="315"/>
                    <a:pt x="247" y="420"/>
                    <a:pt x="257" y="553"/>
                  </a:cubicBezTo>
                  <a:cubicBezTo>
                    <a:pt x="379" y="553"/>
                    <a:pt x="379" y="553"/>
                    <a:pt x="379" y="553"/>
                  </a:cubicBezTo>
                  <a:cubicBezTo>
                    <a:pt x="383" y="554"/>
                    <a:pt x="386" y="557"/>
                    <a:pt x="386" y="561"/>
                  </a:cubicBezTo>
                  <a:cubicBezTo>
                    <a:pt x="387" y="570"/>
                    <a:pt x="387" y="577"/>
                    <a:pt x="379" y="582"/>
                  </a:cubicBezTo>
                  <a:cubicBezTo>
                    <a:pt x="375" y="585"/>
                    <a:pt x="370" y="587"/>
                    <a:pt x="366" y="590"/>
                  </a:cubicBezTo>
                  <a:cubicBezTo>
                    <a:pt x="353" y="598"/>
                    <a:pt x="351" y="615"/>
                    <a:pt x="363" y="625"/>
                  </a:cubicBezTo>
                  <a:cubicBezTo>
                    <a:pt x="375" y="635"/>
                    <a:pt x="392" y="638"/>
                    <a:pt x="408" y="638"/>
                  </a:cubicBezTo>
                  <a:cubicBezTo>
                    <a:pt x="423" y="638"/>
                    <a:pt x="440" y="635"/>
                    <a:pt x="452" y="625"/>
                  </a:cubicBezTo>
                  <a:cubicBezTo>
                    <a:pt x="464" y="615"/>
                    <a:pt x="463" y="598"/>
                    <a:pt x="449" y="590"/>
                  </a:cubicBezTo>
                  <a:cubicBezTo>
                    <a:pt x="445" y="587"/>
                    <a:pt x="440" y="585"/>
                    <a:pt x="436" y="582"/>
                  </a:cubicBezTo>
                  <a:cubicBezTo>
                    <a:pt x="429" y="577"/>
                    <a:pt x="429" y="570"/>
                    <a:pt x="429" y="561"/>
                  </a:cubicBezTo>
                  <a:cubicBezTo>
                    <a:pt x="429" y="557"/>
                    <a:pt x="433" y="554"/>
                    <a:pt x="436" y="553"/>
                  </a:cubicBezTo>
                  <a:cubicBezTo>
                    <a:pt x="572" y="553"/>
                    <a:pt x="572" y="553"/>
                    <a:pt x="572" y="553"/>
                  </a:cubicBezTo>
                  <a:cubicBezTo>
                    <a:pt x="560" y="246"/>
                    <a:pt x="309" y="1"/>
                    <a:pt x="0" y="0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8" y="97"/>
                    <a:pt x="21" y="91"/>
                    <a:pt x="33" y="9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717;p40">
              <a:extLst>
                <a:ext uri="{FF2B5EF4-FFF2-40B4-BE49-F238E27FC236}">
                  <a16:creationId xmlns:a16="http://schemas.microsoft.com/office/drawing/2014/main" id="{FBF25C6C-D842-440B-AA24-472A81401C8E}"/>
                </a:ext>
              </a:extLst>
            </p:cNvPr>
            <p:cNvSpPr/>
            <p:nvPr/>
          </p:nvSpPr>
          <p:spPr>
            <a:xfrm>
              <a:off x="7088567" y="3043581"/>
              <a:ext cx="400157" cy="358561"/>
            </a:xfrm>
            <a:custGeom>
              <a:avLst/>
              <a:gdLst/>
              <a:ahLst/>
              <a:cxnLst/>
              <a:rect l="l" t="t" r="r" b="b"/>
              <a:pathLst>
                <a:path w="638" h="572" extrusionOk="0">
                  <a:moveTo>
                    <a:pt x="547" y="34"/>
                  </a:moveTo>
                  <a:cubicBezTo>
                    <a:pt x="547" y="46"/>
                    <a:pt x="541" y="58"/>
                    <a:pt x="531" y="66"/>
                  </a:cubicBezTo>
                  <a:cubicBezTo>
                    <a:pt x="517" y="78"/>
                    <a:pt x="496" y="85"/>
                    <a:pt x="474" y="84"/>
                  </a:cubicBezTo>
                  <a:cubicBezTo>
                    <a:pt x="451" y="85"/>
                    <a:pt x="430" y="78"/>
                    <a:pt x="416" y="66"/>
                  </a:cubicBezTo>
                  <a:cubicBezTo>
                    <a:pt x="406" y="58"/>
                    <a:pt x="400" y="46"/>
                    <a:pt x="400" y="34"/>
                  </a:cubicBezTo>
                  <a:cubicBezTo>
                    <a:pt x="400" y="21"/>
                    <a:pt x="406" y="9"/>
                    <a:pt x="417" y="0"/>
                  </a:cubicBezTo>
                  <a:cubicBezTo>
                    <a:pt x="324" y="0"/>
                    <a:pt x="324" y="0"/>
                    <a:pt x="324" y="0"/>
                  </a:cubicBezTo>
                  <a:cubicBezTo>
                    <a:pt x="323" y="136"/>
                    <a:pt x="218" y="247"/>
                    <a:pt x="86" y="258"/>
                  </a:cubicBezTo>
                  <a:cubicBezTo>
                    <a:pt x="86" y="379"/>
                    <a:pt x="86" y="379"/>
                    <a:pt x="86" y="379"/>
                  </a:cubicBezTo>
                  <a:cubicBezTo>
                    <a:pt x="84" y="383"/>
                    <a:pt x="81" y="386"/>
                    <a:pt x="77" y="387"/>
                  </a:cubicBezTo>
                  <a:cubicBezTo>
                    <a:pt x="69" y="387"/>
                    <a:pt x="61" y="387"/>
                    <a:pt x="56" y="379"/>
                  </a:cubicBezTo>
                  <a:cubicBezTo>
                    <a:pt x="53" y="375"/>
                    <a:pt x="51" y="370"/>
                    <a:pt x="48" y="366"/>
                  </a:cubicBezTo>
                  <a:cubicBezTo>
                    <a:pt x="40" y="353"/>
                    <a:pt x="23" y="352"/>
                    <a:pt x="13" y="363"/>
                  </a:cubicBezTo>
                  <a:cubicBezTo>
                    <a:pt x="4" y="375"/>
                    <a:pt x="0" y="392"/>
                    <a:pt x="0" y="408"/>
                  </a:cubicBezTo>
                  <a:cubicBezTo>
                    <a:pt x="0" y="423"/>
                    <a:pt x="4" y="440"/>
                    <a:pt x="13" y="452"/>
                  </a:cubicBezTo>
                  <a:cubicBezTo>
                    <a:pt x="23" y="464"/>
                    <a:pt x="40" y="463"/>
                    <a:pt x="48" y="450"/>
                  </a:cubicBezTo>
                  <a:cubicBezTo>
                    <a:pt x="51" y="445"/>
                    <a:pt x="53" y="440"/>
                    <a:pt x="56" y="436"/>
                  </a:cubicBezTo>
                  <a:cubicBezTo>
                    <a:pt x="61" y="429"/>
                    <a:pt x="69" y="429"/>
                    <a:pt x="77" y="429"/>
                  </a:cubicBezTo>
                  <a:cubicBezTo>
                    <a:pt x="81" y="429"/>
                    <a:pt x="84" y="433"/>
                    <a:pt x="86" y="436"/>
                  </a:cubicBezTo>
                  <a:cubicBezTo>
                    <a:pt x="86" y="572"/>
                    <a:pt x="86" y="572"/>
                    <a:pt x="86" y="572"/>
                  </a:cubicBezTo>
                  <a:cubicBezTo>
                    <a:pt x="392" y="560"/>
                    <a:pt x="637" y="309"/>
                    <a:pt x="638" y="0"/>
                  </a:cubicBezTo>
                  <a:cubicBezTo>
                    <a:pt x="531" y="0"/>
                    <a:pt x="531" y="0"/>
                    <a:pt x="531" y="0"/>
                  </a:cubicBezTo>
                  <a:cubicBezTo>
                    <a:pt x="541" y="9"/>
                    <a:pt x="547" y="21"/>
                    <a:pt x="547" y="3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5" name="Google Shape;718;p40">
            <a:extLst>
              <a:ext uri="{FF2B5EF4-FFF2-40B4-BE49-F238E27FC236}">
                <a16:creationId xmlns:a16="http://schemas.microsoft.com/office/drawing/2014/main" id="{E4D61A4F-D4A2-4B73-962D-C998C575307B}"/>
              </a:ext>
            </a:extLst>
          </p:cNvPr>
          <p:cNvGrpSpPr/>
          <p:nvPr/>
        </p:nvGrpSpPr>
        <p:grpSpPr>
          <a:xfrm>
            <a:off x="7498946" y="2067142"/>
            <a:ext cx="594337" cy="594060"/>
            <a:chOff x="7804870" y="2682313"/>
            <a:chExt cx="720118" cy="719782"/>
          </a:xfrm>
        </p:grpSpPr>
        <p:sp>
          <p:nvSpPr>
            <p:cNvPr id="36" name="Google Shape;719;p40">
              <a:extLst>
                <a:ext uri="{FF2B5EF4-FFF2-40B4-BE49-F238E27FC236}">
                  <a16:creationId xmlns:a16="http://schemas.microsoft.com/office/drawing/2014/main" id="{3C756C8E-DF51-4D33-80A4-5D9327DCED8C}"/>
                </a:ext>
              </a:extLst>
            </p:cNvPr>
            <p:cNvSpPr/>
            <p:nvPr/>
          </p:nvSpPr>
          <p:spPr>
            <a:xfrm>
              <a:off x="7804870" y="2922841"/>
              <a:ext cx="256443" cy="407568"/>
            </a:xfrm>
            <a:custGeom>
              <a:avLst/>
              <a:gdLst/>
              <a:ahLst/>
              <a:cxnLst/>
              <a:rect l="l" t="t" r="r" b="b"/>
              <a:pathLst>
                <a:path w="376" h="598" extrusionOk="0">
                  <a:moveTo>
                    <a:pt x="242" y="519"/>
                  </a:moveTo>
                  <a:cubicBezTo>
                    <a:pt x="234" y="513"/>
                    <a:pt x="229" y="503"/>
                    <a:pt x="228" y="493"/>
                  </a:cubicBezTo>
                  <a:cubicBezTo>
                    <a:pt x="227" y="477"/>
                    <a:pt x="233" y="460"/>
                    <a:pt x="244" y="445"/>
                  </a:cubicBezTo>
                  <a:cubicBezTo>
                    <a:pt x="255" y="430"/>
                    <a:pt x="269" y="420"/>
                    <a:pt x="284" y="416"/>
                  </a:cubicBezTo>
                  <a:cubicBezTo>
                    <a:pt x="294" y="413"/>
                    <a:pt x="305" y="415"/>
                    <a:pt x="313" y="421"/>
                  </a:cubicBezTo>
                  <a:cubicBezTo>
                    <a:pt x="316" y="424"/>
                    <a:pt x="319" y="427"/>
                    <a:pt x="321" y="430"/>
                  </a:cubicBezTo>
                  <a:cubicBezTo>
                    <a:pt x="326" y="437"/>
                    <a:pt x="335" y="437"/>
                    <a:pt x="340" y="430"/>
                  </a:cubicBezTo>
                  <a:cubicBezTo>
                    <a:pt x="372" y="386"/>
                    <a:pt x="372" y="386"/>
                    <a:pt x="372" y="386"/>
                  </a:cubicBezTo>
                  <a:cubicBezTo>
                    <a:pt x="376" y="381"/>
                    <a:pt x="375" y="374"/>
                    <a:pt x="370" y="371"/>
                  </a:cubicBezTo>
                  <a:cubicBezTo>
                    <a:pt x="313" y="325"/>
                    <a:pt x="276" y="254"/>
                    <a:pt x="276" y="175"/>
                  </a:cubicBezTo>
                  <a:cubicBezTo>
                    <a:pt x="276" y="157"/>
                    <a:pt x="278" y="140"/>
                    <a:pt x="281" y="124"/>
                  </a:cubicBezTo>
                  <a:cubicBezTo>
                    <a:pt x="283" y="118"/>
                    <a:pt x="279" y="112"/>
                    <a:pt x="274" y="111"/>
                  </a:cubicBezTo>
                  <a:cubicBezTo>
                    <a:pt x="177" y="79"/>
                    <a:pt x="177" y="79"/>
                    <a:pt x="177" y="79"/>
                  </a:cubicBezTo>
                  <a:cubicBezTo>
                    <a:pt x="175" y="77"/>
                    <a:pt x="173" y="74"/>
                    <a:pt x="174" y="71"/>
                  </a:cubicBezTo>
                  <a:cubicBezTo>
                    <a:pt x="176" y="64"/>
                    <a:pt x="178" y="58"/>
                    <a:pt x="185" y="56"/>
                  </a:cubicBezTo>
                  <a:cubicBezTo>
                    <a:pt x="189" y="55"/>
                    <a:pt x="193" y="55"/>
                    <a:pt x="197" y="54"/>
                  </a:cubicBezTo>
                  <a:cubicBezTo>
                    <a:pt x="209" y="50"/>
                    <a:pt x="215" y="38"/>
                    <a:pt x="208" y="27"/>
                  </a:cubicBezTo>
                  <a:cubicBezTo>
                    <a:pt x="201" y="16"/>
                    <a:pt x="189" y="9"/>
                    <a:pt x="177" y="5"/>
                  </a:cubicBezTo>
                  <a:cubicBezTo>
                    <a:pt x="165" y="1"/>
                    <a:pt x="151" y="0"/>
                    <a:pt x="139" y="5"/>
                  </a:cubicBezTo>
                  <a:cubicBezTo>
                    <a:pt x="127" y="9"/>
                    <a:pt x="124" y="23"/>
                    <a:pt x="132" y="32"/>
                  </a:cubicBezTo>
                  <a:cubicBezTo>
                    <a:pt x="135" y="36"/>
                    <a:pt x="138" y="38"/>
                    <a:pt x="140" y="42"/>
                  </a:cubicBezTo>
                  <a:cubicBezTo>
                    <a:pt x="145" y="48"/>
                    <a:pt x="143" y="54"/>
                    <a:pt x="141" y="60"/>
                  </a:cubicBezTo>
                  <a:cubicBezTo>
                    <a:pt x="140" y="63"/>
                    <a:pt x="136" y="65"/>
                    <a:pt x="133" y="65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26" y="30"/>
                    <a:pt x="19" y="34"/>
                    <a:pt x="17" y="40"/>
                  </a:cubicBezTo>
                  <a:cubicBezTo>
                    <a:pt x="6" y="83"/>
                    <a:pt x="0" y="128"/>
                    <a:pt x="0" y="175"/>
                  </a:cubicBezTo>
                  <a:cubicBezTo>
                    <a:pt x="0" y="345"/>
                    <a:pt x="81" y="497"/>
                    <a:pt x="207" y="594"/>
                  </a:cubicBezTo>
                  <a:cubicBezTo>
                    <a:pt x="212" y="598"/>
                    <a:pt x="219" y="597"/>
                    <a:pt x="223" y="591"/>
                  </a:cubicBezTo>
                  <a:cubicBezTo>
                    <a:pt x="259" y="542"/>
                    <a:pt x="259" y="542"/>
                    <a:pt x="259" y="542"/>
                  </a:cubicBezTo>
                  <a:cubicBezTo>
                    <a:pt x="264" y="535"/>
                    <a:pt x="260" y="526"/>
                    <a:pt x="253" y="524"/>
                  </a:cubicBezTo>
                  <a:cubicBezTo>
                    <a:pt x="249" y="523"/>
                    <a:pt x="245" y="521"/>
                    <a:pt x="242" y="51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Google Shape;720;p40">
              <a:extLst>
                <a:ext uri="{FF2B5EF4-FFF2-40B4-BE49-F238E27FC236}">
                  <a16:creationId xmlns:a16="http://schemas.microsoft.com/office/drawing/2014/main" id="{6560E1B5-3871-4C5E-BF36-92C28D19D831}"/>
                </a:ext>
              </a:extLst>
            </p:cNvPr>
            <p:cNvSpPr/>
            <p:nvPr/>
          </p:nvSpPr>
          <p:spPr>
            <a:xfrm>
              <a:off x="7823833" y="2682313"/>
              <a:ext cx="377215" cy="304549"/>
            </a:xfrm>
            <a:custGeom>
              <a:avLst/>
              <a:gdLst/>
              <a:ahLst/>
              <a:cxnLst/>
              <a:rect l="l" t="t" r="r" b="b"/>
              <a:pathLst>
                <a:path w="553" h="447" extrusionOk="0">
                  <a:moveTo>
                    <a:pt x="84" y="362"/>
                  </a:moveTo>
                  <a:cubicBezTo>
                    <a:pt x="87" y="352"/>
                    <a:pt x="95" y="344"/>
                    <a:pt x="105" y="340"/>
                  </a:cubicBezTo>
                  <a:cubicBezTo>
                    <a:pt x="119" y="335"/>
                    <a:pt x="137" y="335"/>
                    <a:pt x="154" y="341"/>
                  </a:cubicBezTo>
                  <a:cubicBezTo>
                    <a:pt x="172" y="346"/>
                    <a:pt x="187" y="357"/>
                    <a:pt x="195" y="370"/>
                  </a:cubicBezTo>
                  <a:cubicBezTo>
                    <a:pt x="201" y="379"/>
                    <a:pt x="202" y="390"/>
                    <a:pt x="199" y="399"/>
                  </a:cubicBezTo>
                  <a:cubicBezTo>
                    <a:pt x="198" y="403"/>
                    <a:pt x="196" y="407"/>
                    <a:pt x="193" y="410"/>
                  </a:cubicBezTo>
                  <a:cubicBezTo>
                    <a:pt x="188" y="416"/>
                    <a:pt x="191" y="425"/>
                    <a:pt x="199" y="428"/>
                  </a:cubicBezTo>
                  <a:cubicBezTo>
                    <a:pt x="250" y="445"/>
                    <a:pt x="250" y="445"/>
                    <a:pt x="250" y="445"/>
                  </a:cubicBezTo>
                  <a:cubicBezTo>
                    <a:pt x="256" y="447"/>
                    <a:pt x="263" y="444"/>
                    <a:pt x="265" y="438"/>
                  </a:cubicBezTo>
                  <a:cubicBezTo>
                    <a:pt x="298" y="352"/>
                    <a:pt x="377" y="288"/>
                    <a:pt x="472" y="277"/>
                  </a:cubicBezTo>
                  <a:cubicBezTo>
                    <a:pt x="478" y="277"/>
                    <a:pt x="482" y="272"/>
                    <a:pt x="482" y="266"/>
                  </a:cubicBezTo>
                  <a:cubicBezTo>
                    <a:pt x="482" y="165"/>
                    <a:pt x="482" y="165"/>
                    <a:pt x="482" y="165"/>
                  </a:cubicBezTo>
                  <a:cubicBezTo>
                    <a:pt x="483" y="162"/>
                    <a:pt x="486" y="159"/>
                    <a:pt x="489" y="159"/>
                  </a:cubicBezTo>
                  <a:cubicBezTo>
                    <a:pt x="496" y="158"/>
                    <a:pt x="502" y="159"/>
                    <a:pt x="507" y="165"/>
                  </a:cubicBezTo>
                  <a:cubicBezTo>
                    <a:pt x="509" y="168"/>
                    <a:pt x="511" y="172"/>
                    <a:pt x="513" y="176"/>
                  </a:cubicBezTo>
                  <a:cubicBezTo>
                    <a:pt x="520" y="186"/>
                    <a:pt x="533" y="187"/>
                    <a:pt x="541" y="178"/>
                  </a:cubicBezTo>
                  <a:cubicBezTo>
                    <a:pt x="549" y="168"/>
                    <a:pt x="553" y="154"/>
                    <a:pt x="552" y="141"/>
                  </a:cubicBezTo>
                  <a:cubicBezTo>
                    <a:pt x="553" y="128"/>
                    <a:pt x="549" y="115"/>
                    <a:pt x="541" y="105"/>
                  </a:cubicBezTo>
                  <a:cubicBezTo>
                    <a:pt x="533" y="95"/>
                    <a:pt x="520" y="96"/>
                    <a:pt x="513" y="107"/>
                  </a:cubicBezTo>
                  <a:cubicBezTo>
                    <a:pt x="511" y="111"/>
                    <a:pt x="509" y="114"/>
                    <a:pt x="507" y="118"/>
                  </a:cubicBezTo>
                  <a:cubicBezTo>
                    <a:pt x="502" y="124"/>
                    <a:pt x="496" y="124"/>
                    <a:pt x="489" y="124"/>
                  </a:cubicBezTo>
                  <a:cubicBezTo>
                    <a:pt x="486" y="124"/>
                    <a:pt x="483" y="121"/>
                    <a:pt x="482" y="118"/>
                  </a:cubicBezTo>
                  <a:cubicBezTo>
                    <a:pt x="482" y="12"/>
                    <a:pt x="482" y="12"/>
                    <a:pt x="482" y="12"/>
                  </a:cubicBezTo>
                  <a:cubicBezTo>
                    <a:pt x="482" y="5"/>
                    <a:pt x="477" y="0"/>
                    <a:pt x="470" y="0"/>
                  </a:cubicBezTo>
                  <a:cubicBezTo>
                    <a:pt x="253" y="12"/>
                    <a:pt x="71" y="155"/>
                    <a:pt x="2" y="352"/>
                  </a:cubicBezTo>
                  <a:cubicBezTo>
                    <a:pt x="0" y="358"/>
                    <a:pt x="3" y="364"/>
                    <a:pt x="9" y="366"/>
                  </a:cubicBezTo>
                  <a:cubicBezTo>
                    <a:pt x="68" y="385"/>
                    <a:pt x="68" y="385"/>
                    <a:pt x="68" y="385"/>
                  </a:cubicBezTo>
                  <a:cubicBezTo>
                    <a:pt x="75" y="388"/>
                    <a:pt x="83" y="382"/>
                    <a:pt x="82" y="374"/>
                  </a:cubicBezTo>
                  <a:cubicBezTo>
                    <a:pt x="82" y="370"/>
                    <a:pt x="83" y="366"/>
                    <a:pt x="84" y="36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Google Shape;721;p40">
              <a:extLst>
                <a:ext uri="{FF2B5EF4-FFF2-40B4-BE49-F238E27FC236}">
                  <a16:creationId xmlns:a16="http://schemas.microsoft.com/office/drawing/2014/main" id="{FD1D2E43-D9D6-45EF-84A9-39A39D95FA86}"/>
                </a:ext>
              </a:extLst>
            </p:cNvPr>
            <p:cNvSpPr/>
            <p:nvPr/>
          </p:nvSpPr>
          <p:spPr>
            <a:xfrm>
              <a:off x="8277575" y="2932985"/>
              <a:ext cx="247414" cy="390661"/>
            </a:xfrm>
            <a:custGeom>
              <a:avLst/>
              <a:gdLst/>
              <a:ahLst/>
              <a:cxnLst/>
              <a:rect l="l" t="t" r="r" b="b"/>
              <a:pathLst>
                <a:path w="363" h="573" extrusionOk="0">
                  <a:moveTo>
                    <a:pt x="268" y="20"/>
                  </a:moveTo>
                  <a:cubicBezTo>
                    <a:pt x="261" y="23"/>
                    <a:pt x="258" y="32"/>
                    <a:pt x="263" y="38"/>
                  </a:cubicBezTo>
                  <a:cubicBezTo>
                    <a:pt x="266" y="42"/>
                    <a:pt x="268" y="45"/>
                    <a:pt x="269" y="49"/>
                  </a:cubicBezTo>
                  <a:cubicBezTo>
                    <a:pt x="272" y="59"/>
                    <a:pt x="270" y="70"/>
                    <a:pt x="265" y="79"/>
                  </a:cubicBezTo>
                  <a:cubicBezTo>
                    <a:pt x="256" y="92"/>
                    <a:pt x="242" y="102"/>
                    <a:pt x="224" y="107"/>
                  </a:cubicBezTo>
                  <a:cubicBezTo>
                    <a:pt x="207" y="113"/>
                    <a:pt x="189" y="114"/>
                    <a:pt x="174" y="108"/>
                  </a:cubicBezTo>
                  <a:cubicBezTo>
                    <a:pt x="165" y="104"/>
                    <a:pt x="157" y="96"/>
                    <a:pt x="154" y="86"/>
                  </a:cubicBezTo>
                  <a:cubicBezTo>
                    <a:pt x="153" y="83"/>
                    <a:pt x="152" y="79"/>
                    <a:pt x="152" y="75"/>
                  </a:cubicBezTo>
                  <a:cubicBezTo>
                    <a:pt x="152" y="67"/>
                    <a:pt x="145" y="60"/>
                    <a:pt x="137" y="63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0" y="82"/>
                    <a:pt x="76" y="88"/>
                    <a:pt x="78" y="94"/>
                  </a:cubicBezTo>
                  <a:cubicBezTo>
                    <a:pt x="84" y="115"/>
                    <a:pt x="87" y="137"/>
                    <a:pt x="87" y="160"/>
                  </a:cubicBezTo>
                  <a:cubicBezTo>
                    <a:pt x="87" y="233"/>
                    <a:pt x="55" y="299"/>
                    <a:pt x="5" y="345"/>
                  </a:cubicBezTo>
                  <a:cubicBezTo>
                    <a:pt x="0" y="349"/>
                    <a:pt x="0" y="356"/>
                    <a:pt x="3" y="361"/>
                  </a:cubicBezTo>
                  <a:cubicBezTo>
                    <a:pt x="63" y="443"/>
                    <a:pt x="63" y="443"/>
                    <a:pt x="63" y="443"/>
                  </a:cubicBezTo>
                  <a:cubicBezTo>
                    <a:pt x="63" y="446"/>
                    <a:pt x="63" y="449"/>
                    <a:pt x="61" y="452"/>
                  </a:cubicBezTo>
                  <a:cubicBezTo>
                    <a:pt x="55" y="456"/>
                    <a:pt x="50" y="459"/>
                    <a:pt x="43" y="457"/>
                  </a:cubicBezTo>
                  <a:cubicBezTo>
                    <a:pt x="39" y="456"/>
                    <a:pt x="35" y="453"/>
                    <a:pt x="32" y="452"/>
                  </a:cubicBezTo>
                  <a:cubicBezTo>
                    <a:pt x="20" y="447"/>
                    <a:pt x="8" y="454"/>
                    <a:pt x="7" y="467"/>
                  </a:cubicBezTo>
                  <a:cubicBezTo>
                    <a:pt x="6" y="479"/>
                    <a:pt x="12" y="493"/>
                    <a:pt x="20" y="503"/>
                  </a:cubicBezTo>
                  <a:cubicBezTo>
                    <a:pt x="27" y="513"/>
                    <a:pt x="38" y="523"/>
                    <a:pt x="50" y="526"/>
                  </a:cubicBezTo>
                  <a:cubicBezTo>
                    <a:pt x="62" y="529"/>
                    <a:pt x="73" y="520"/>
                    <a:pt x="72" y="507"/>
                  </a:cubicBezTo>
                  <a:cubicBezTo>
                    <a:pt x="72" y="503"/>
                    <a:pt x="71" y="499"/>
                    <a:pt x="70" y="495"/>
                  </a:cubicBezTo>
                  <a:cubicBezTo>
                    <a:pt x="70" y="487"/>
                    <a:pt x="75" y="484"/>
                    <a:pt x="81" y="480"/>
                  </a:cubicBezTo>
                  <a:cubicBezTo>
                    <a:pt x="84" y="478"/>
                    <a:pt x="88" y="479"/>
                    <a:pt x="90" y="481"/>
                  </a:cubicBezTo>
                  <a:cubicBezTo>
                    <a:pt x="153" y="566"/>
                    <a:pt x="153" y="566"/>
                    <a:pt x="153" y="566"/>
                  </a:cubicBezTo>
                  <a:cubicBezTo>
                    <a:pt x="156" y="572"/>
                    <a:pt x="164" y="573"/>
                    <a:pt x="169" y="569"/>
                  </a:cubicBezTo>
                  <a:cubicBezTo>
                    <a:pt x="287" y="472"/>
                    <a:pt x="363" y="324"/>
                    <a:pt x="363" y="160"/>
                  </a:cubicBezTo>
                  <a:cubicBezTo>
                    <a:pt x="363" y="107"/>
                    <a:pt x="355" y="57"/>
                    <a:pt x="341" y="9"/>
                  </a:cubicBezTo>
                  <a:cubicBezTo>
                    <a:pt x="339" y="3"/>
                    <a:pt x="333" y="0"/>
                    <a:pt x="327" y="1"/>
                  </a:cubicBezTo>
                  <a:lnTo>
                    <a:pt x="268" y="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722;p40">
              <a:extLst>
                <a:ext uri="{FF2B5EF4-FFF2-40B4-BE49-F238E27FC236}">
                  <a16:creationId xmlns:a16="http://schemas.microsoft.com/office/drawing/2014/main" id="{04B25390-391D-456B-A516-AC48D90F6A7C}"/>
                </a:ext>
              </a:extLst>
            </p:cNvPr>
            <p:cNvSpPr/>
            <p:nvPr/>
          </p:nvSpPr>
          <p:spPr>
            <a:xfrm>
              <a:off x="8166284" y="2682313"/>
              <a:ext cx="336357" cy="315595"/>
            </a:xfrm>
            <a:custGeom>
              <a:avLst/>
              <a:gdLst/>
              <a:ahLst/>
              <a:cxnLst/>
              <a:rect l="l" t="t" r="r" b="b"/>
              <a:pathLst>
                <a:path w="493" h="463" extrusionOk="0">
                  <a:moveTo>
                    <a:pt x="27" y="81"/>
                  </a:moveTo>
                  <a:cubicBezTo>
                    <a:pt x="37" y="81"/>
                    <a:pt x="47" y="86"/>
                    <a:pt x="54" y="94"/>
                  </a:cubicBezTo>
                  <a:cubicBezTo>
                    <a:pt x="64" y="106"/>
                    <a:pt x="69" y="123"/>
                    <a:pt x="69" y="141"/>
                  </a:cubicBezTo>
                  <a:cubicBezTo>
                    <a:pt x="69" y="160"/>
                    <a:pt x="64" y="177"/>
                    <a:pt x="54" y="189"/>
                  </a:cubicBezTo>
                  <a:cubicBezTo>
                    <a:pt x="47" y="197"/>
                    <a:pt x="37" y="202"/>
                    <a:pt x="27" y="202"/>
                  </a:cubicBezTo>
                  <a:cubicBezTo>
                    <a:pt x="23" y="202"/>
                    <a:pt x="19" y="201"/>
                    <a:pt x="15" y="200"/>
                  </a:cubicBezTo>
                  <a:cubicBezTo>
                    <a:pt x="8" y="197"/>
                    <a:pt x="0" y="202"/>
                    <a:pt x="0" y="210"/>
                  </a:cubicBezTo>
                  <a:cubicBezTo>
                    <a:pt x="0" y="265"/>
                    <a:pt x="0" y="265"/>
                    <a:pt x="0" y="265"/>
                  </a:cubicBezTo>
                  <a:cubicBezTo>
                    <a:pt x="0" y="271"/>
                    <a:pt x="5" y="276"/>
                    <a:pt x="11" y="276"/>
                  </a:cubicBezTo>
                  <a:cubicBezTo>
                    <a:pt x="107" y="281"/>
                    <a:pt x="189" y="340"/>
                    <a:pt x="227" y="423"/>
                  </a:cubicBezTo>
                  <a:cubicBezTo>
                    <a:pt x="230" y="429"/>
                    <a:pt x="236" y="432"/>
                    <a:pt x="241" y="430"/>
                  </a:cubicBezTo>
                  <a:cubicBezTo>
                    <a:pt x="338" y="398"/>
                    <a:pt x="338" y="398"/>
                    <a:pt x="338" y="398"/>
                  </a:cubicBezTo>
                  <a:cubicBezTo>
                    <a:pt x="341" y="399"/>
                    <a:pt x="344" y="400"/>
                    <a:pt x="346" y="403"/>
                  </a:cubicBezTo>
                  <a:cubicBezTo>
                    <a:pt x="348" y="410"/>
                    <a:pt x="350" y="416"/>
                    <a:pt x="345" y="422"/>
                  </a:cubicBezTo>
                  <a:cubicBezTo>
                    <a:pt x="343" y="425"/>
                    <a:pt x="339" y="428"/>
                    <a:pt x="337" y="431"/>
                  </a:cubicBezTo>
                  <a:cubicBezTo>
                    <a:pt x="329" y="441"/>
                    <a:pt x="332" y="454"/>
                    <a:pt x="344" y="459"/>
                  </a:cubicBezTo>
                  <a:cubicBezTo>
                    <a:pt x="355" y="463"/>
                    <a:pt x="369" y="462"/>
                    <a:pt x="382" y="458"/>
                  </a:cubicBezTo>
                  <a:cubicBezTo>
                    <a:pt x="394" y="454"/>
                    <a:pt x="406" y="447"/>
                    <a:pt x="413" y="436"/>
                  </a:cubicBezTo>
                  <a:cubicBezTo>
                    <a:pt x="420" y="426"/>
                    <a:pt x="414" y="413"/>
                    <a:pt x="402" y="410"/>
                  </a:cubicBezTo>
                  <a:cubicBezTo>
                    <a:pt x="398" y="409"/>
                    <a:pt x="394" y="408"/>
                    <a:pt x="390" y="407"/>
                  </a:cubicBezTo>
                  <a:cubicBezTo>
                    <a:pt x="383" y="405"/>
                    <a:pt x="380" y="399"/>
                    <a:pt x="379" y="393"/>
                  </a:cubicBezTo>
                  <a:cubicBezTo>
                    <a:pt x="378" y="389"/>
                    <a:pt x="380" y="386"/>
                    <a:pt x="382" y="384"/>
                  </a:cubicBezTo>
                  <a:cubicBezTo>
                    <a:pt x="483" y="351"/>
                    <a:pt x="483" y="351"/>
                    <a:pt x="483" y="351"/>
                  </a:cubicBezTo>
                  <a:cubicBezTo>
                    <a:pt x="489" y="349"/>
                    <a:pt x="493" y="342"/>
                    <a:pt x="490" y="336"/>
                  </a:cubicBezTo>
                  <a:cubicBezTo>
                    <a:pt x="415" y="143"/>
                    <a:pt x="230" y="5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80"/>
                    <a:pt x="8" y="86"/>
                    <a:pt x="15" y="83"/>
                  </a:cubicBezTo>
                  <a:cubicBezTo>
                    <a:pt x="19" y="82"/>
                    <a:pt x="23" y="81"/>
                    <a:pt x="27" y="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723;p40">
              <a:extLst>
                <a:ext uri="{FF2B5EF4-FFF2-40B4-BE49-F238E27FC236}">
                  <a16:creationId xmlns:a16="http://schemas.microsoft.com/office/drawing/2014/main" id="{8869DB87-D3EA-42D1-B6CC-D3CE4F4889A6}"/>
                </a:ext>
              </a:extLst>
            </p:cNvPr>
            <p:cNvSpPr/>
            <p:nvPr/>
          </p:nvSpPr>
          <p:spPr>
            <a:xfrm>
              <a:off x="7965147" y="3183207"/>
              <a:ext cx="408594" cy="218887"/>
            </a:xfrm>
            <a:custGeom>
              <a:avLst/>
              <a:gdLst/>
              <a:ahLst/>
              <a:cxnLst/>
              <a:rect l="l" t="t" r="r" b="b"/>
              <a:pathLst>
                <a:path w="599" h="321" extrusionOk="0">
                  <a:moveTo>
                    <a:pt x="532" y="171"/>
                  </a:moveTo>
                  <a:cubicBezTo>
                    <a:pt x="524" y="177"/>
                    <a:pt x="513" y="179"/>
                    <a:pt x="503" y="176"/>
                  </a:cubicBezTo>
                  <a:cubicBezTo>
                    <a:pt x="488" y="172"/>
                    <a:pt x="474" y="162"/>
                    <a:pt x="463" y="147"/>
                  </a:cubicBezTo>
                  <a:cubicBezTo>
                    <a:pt x="452" y="132"/>
                    <a:pt x="446" y="115"/>
                    <a:pt x="447" y="99"/>
                  </a:cubicBezTo>
                  <a:cubicBezTo>
                    <a:pt x="448" y="89"/>
                    <a:pt x="453" y="79"/>
                    <a:pt x="461" y="73"/>
                  </a:cubicBezTo>
                  <a:cubicBezTo>
                    <a:pt x="464" y="71"/>
                    <a:pt x="468" y="69"/>
                    <a:pt x="472" y="68"/>
                  </a:cubicBezTo>
                  <a:cubicBezTo>
                    <a:pt x="479" y="66"/>
                    <a:pt x="483" y="57"/>
                    <a:pt x="478" y="50"/>
                  </a:cubicBezTo>
                  <a:cubicBezTo>
                    <a:pt x="446" y="6"/>
                    <a:pt x="446" y="6"/>
                    <a:pt x="446" y="6"/>
                  </a:cubicBezTo>
                  <a:cubicBezTo>
                    <a:pt x="442" y="1"/>
                    <a:pt x="436" y="0"/>
                    <a:pt x="431" y="3"/>
                  </a:cubicBezTo>
                  <a:cubicBezTo>
                    <a:pt x="391" y="29"/>
                    <a:pt x="344" y="44"/>
                    <a:pt x="293" y="44"/>
                  </a:cubicBezTo>
                  <a:cubicBezTo>
                    <a:pt x="248" y="44"/>
                    <a:pt x="205" y="32"/>
                    <a:pt x="168" y="11"/>
                  </a:cubicBezTo>
                  <a:cubicBezTo>
                    <a:pt x="163" y="8"/>
                    <a:pt x="157" y="10"/>
                    <a:pt x="154" y="15"/>
                  </a:cubicBezTo>
                  <a:cubicBezTo>
                    <a:pt x="94" y="97"/>
                    <a:pt x="94" y="97"/>
                    <a:pt x="94" y="97"/>
                  </a:cubicBezTo>
                  <a:cubicBezTo>
                    <a:pt x="91" y="98"/>
                    <a:pt x="88" y="99"/>
                    <a:pt x="85" y="97"/>
                  </a:cubicBezTo>
                  <a:cubicBezTo>
                    <a:pt x="79" y="93"/>
                    <a:pt x="74" y="90"/>
                    <a:pt x="74" y="82"/>
                  </a:cubicBezTo>
                  <a:cubicBezTo>
                    <a:pt x="74" y="78"/>
                    <a:pt x="75" y="74"/>
                    <a:pt x="76" y="70"/>
                  </a:cubicBezTo>
                  <a:cubicBezTo>
                    <a:pt x="77" y="57"/>
                    <a:pt x="66" y="48"/>
                    <a:pt x="54" y="51"/>
                  </a:cubicBezTo>
                  <a:cubicBezTo>
                    <a:pt x="42" y="54"/>
                    <a:pt x="31" y="64"/>
                    <a:pt x="24" y="74"/>
                  </a:cubicBezTo>
                  <a:cubicBezTo>
                    <a:pt x="16" y="85"/>
                    <a:pt x="10" y="98"/>
                    <a:pt x="11" y="110"/>
                  </a:cubicBezTo>
                  <a:cubicBezTo>
                    <a:pt x="12" y="123"/>
                    <a:pt x="24" y="130"/>
                    <a:pt x="35" y="125"/>
                  </a:cubicBezTo>
                  <a:cubicBezTo>
                    <a:pt x="39" y="124"/>
                    <a:pt x="43" y="121"/>
                    <a:pt x="47" y="120"/>
                  </a:cubicBezTo>
                  <a:cubicBezTo>
                    <a:pt x="54" y="118"/>
                    <a:pt x="59" y="121"/>
                    <a:pt x="64" y="125"/>
                  </a:cubicBezTo>
                  <a:cubicBezTo>
                    <a:pt x="67" y="128"/>
                    <a:pt x="67" y="131"/>
                    <a:pt x="67" y="135"/>
                  </a:cubicBezTo>
                  <a:cubicBezTo>
                    <a:pt x="4" y="220"/>
                    <a:pt x="4" y="220"/>
                    <a:pt x="4" y="220"/>
                  </a:cubicBezTo>
                  <a:cubicBezTo>
                    <a:pt x="0" y="226"/>
                    <a:pt x="2" y="233"/>
                    <a:pt x="7" y="237"/>
                  </a:cubicBezTo>
                  <a:cubicBezTo>
                    <a:pt x="90" y="290"/>
                    <a:pt x="188" y="321"/>
                    <a:pt x="293" y="321"/>
                  </a:cubicBezTo>
                  <a:cubicBezTo>
                    <a:pt x="404" y="321"/>
                    <a:pt x="507" y="286"/>
                    <a:pt x="593" y="227"/>
                  </a:cubicBezTo>
                  <a:cubicBezTo>
                    <a:pt x="598" y="224"/>
                    <a:pt x="599" y="216"/>
                    <a:pt x="595" y="211"/>
                  </a:cubicBezTo>
                  <a:cubicBezTo>
                    <a:pt x="559" y="162"/>
                    <a:pt x="559" y="162"/>
                    <a:pt x="559" y="162"/>
                  </a:cubicBezTo>
                  <a:cubicBezTo>
                    <a:pt x="555" y="155"/>
                    <a:pt x="545" y="156"/>
                    <a:pt x="541" y="162"/>
                  </a:cubicBezTo>
                  <a:cubicBezTo>
                    <a:pt x="538" y="166"/>
                    <a:pt x="535" y="169"/>
                    <a:pt x="532" y="17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1" name="Google Shape;724;p40">
            <a:extLst>
              <a:ext uri="{FF2B5EF4-FFF2-40B4-BE49-F238E27FC236}">
                <a16:creationId xmlns:a16="http://schemas.microsoft.com/office/drawing/2014/main" id="{1AF0C0C5-3A90-4A87-8D90-2292EEFCD055}"/>
              </a:ext>
            </a:extLst>
          </p:cNvPr>
          <p:cNvGrpSpPr/>
          <p:nvPr/>
        </p:nvGrpSpPr>
        <p:grpSpPr>
          <a:xfrm>
            <a:off x="8354210" y="2066833"/>
            <a:ext cx="595057" cy="594675"/>
            <a:chOff x="8841135" y="2681940"/>
            <a:chExt cx="720990" cy="720527"/>
          </a:xfrm>
        </p:grpSpPr>
        <p:sp>
          <p:nvSpPr>
            <p:cNvPr id="42" name="Google Shape;725;p40">
              <a:extLst>
                <a:ext uri="{FF2B5EF4-FFF2-40B4-BE49-F238E27FC236}">
                  <a16:creationId xmlns:a16="http://schemas.microsoft.com/office/drawing/2014/main" id="{20EE81F4-7505-4064-9F0E-41BA3461FF37}"/>
                </a:ext>
              </a:extLst>
            </p:cNvPr>
            <p:cNvSpPr/>
            <p:nvPr/>
          </p:nvSpPr>
          <p:spPr>
            <a:xfrm>
              <a:off x="8841135" y="2874744"/>
              <a:ext cx="210627" cy="348807"/>
            </a:xfrm>
            <a:custGeom>
              <a:avLst/>
              <a:gdLst/>
              <a:ahLst/>
              <a:cxnLst/>
              <a:rect l="l" t="t" r="r" b="b"/>
              <a:pathLst>
                <a:path w="312" h="516" extrusionOk="0">
                  <a:moveTo>
                    <a:pt x="131" y="453"/>
                  </a:moveTo>
                  <a:cubicBezTo>
                    <a:pt x="126" y="444"/>
                    <a:pt x="125" y="433"/>
                    <a:pt x="128" y="423"/>
                  </a:cubicBezTo>
                  <a:cubicBezTo>
                    <a:pt x="134" y="408"/>
                    <a:pt x="146" y="395"/>
                    <a:pt x="162" y="385"/>
                  </a:cubicBezTo>
                  <a:cubicBezTo>
                    <a:pt x="178" y="375"/>
                    <a:pt x="195" y="371"/>
                    <a:pt x="211" y="374"/>
                  </a:cubicBezTo>
                  <a:cubicBezTo>
                    <a:pt x="222" y="375"/>
                    <a:pt x="231" y="382"/>
                    <a:pt x="236" y="390"/>
                  </a:cubicBezTo>
                  <a:cubicBezTo>
                    <a:pt x="238" y="394"/>
                    <a:pt x="240" y="399"/>
                    <a:pt x="240" y="403"/>
                  </a:cubicBezTo>
                  <a:cubicBezTo>
                    <a:pt x="241" y="410"/>
                    <a:pt x="249" y="415"/>
                    <a:pt x="256" y="411"/>
                  </a:cubicBezTo>
                  <a:cubicBezTo>
                    <a:pt x="306" y="381"/>
                    <a:pt x="306" y="381"/>
                    <a:pt x="306" y="381"/>
                  </a:cubicBezTo>
                  <a:cubicBezTo>
                    <a:pt x="311" y="378"/>
                    <a:pt x="312" y="372"/>
                    <a:pt x="310" y="367"/>
                  </a:cubicBezTo>
                  <a:cubicBezTo>
                    <a:pt x="291" y="333"/>
                    <a:pt x="280" y="293"/>
                    <a:pt x="280" y="251"/>
                  </a:cubicBezTo>
                  <a:cubicBezTo>
                    <a:pt x="279" y="214"/>
                    <a:pt x="287" y="179"/>
                    <a:pt x="300" y="148"/>
                  </a:cubicBezTo>
                  <a:cubicBezTo>
                    <a:pt x="302" y="143"/>
                    <a:pt x="301" y="137"/>
                    <a:pt x="296" y="135"/>
                  </a:cubicBezTo>
                  <a:cubicBezTo>
                    <a:pt x="208" y="85"/>
                    <a:pt x="208" y="85"/>
                    <a:pt x="208" y="85"/>
                  </a:cubicBezTo>
                  <a:cubicBezTo>
                    <a:pt x="206" y="84"/>
                    <a:pt x="204" y="82"/>
                    <a:pt x="204" y="80"/>
                  </a:cubicBezTo>
                  <a:cubicBezTo>
                    <a:pt x="203" y="78"/>
                    <a:pt x="203" y="76"/>
                    <a:pt x="204" y="75"/>
                  </a:cubicBezTo>
                  <a:cubicBezTo>
                    <a:pt x="207" y="69"/>
                    <a:pt x="210" y="63"/>
                    <a:pt x="218" y="62"/>
                  </a:cubicBezTo>
                  <a:cubicBezTo>
                    <a:pt x="222" y="62"/>
                    <a:pt x="226" y="62"/>
                    <a:pt x="230" y="62"/>
                  </a:cubicBezTo>
                  <a:cubicBezTo>
                    <a:pt x="243" y="62"/>
                    <a:pt x="251" y="50"/>
                    <a:pt x="246" y="38"/>
                  </a:cubicBezTo>
                  <a:cubicBezTo>
                    <a:pt x="242" y="26"/>
                    <a:pt x="231" y="17"/>
                    <a:pt x="220" y="11"/>
                  </a:cubicBezTo>
                  <a:cubicBezTo>
                    <a:pt x="209" y="4"/>
                    <a:pt x="195" y="0"/>
                    <a:pt x="182" y="2"/>
                  </a:cubicBezTo>
                  <a:cubicBezTo>
                    <a:pt x="170" y="4"/>
                    <a:pt x="164" y="17"/>
                    <a:pt x="170" y="28"/>
                  </a:cubicBezTo>
                  <a:cubicBezTo>
                    <a:pt x="172" y="32"/>
                    <a:pt x="175" y="35"/>
                    <a:pt x="177" y="39"/>
                  </a:cubicBezTo>
                  <a:cubicBezTo>
                    <a:pt x="180" y="46"/>
                    <a:pt x="177" y="52"/>
                    <a:pt x="173" y="57"/>
                  </a:cubicBezTo>
                  <a:cubicBezTo>
                    <a:pt x="172" y="59"/>
                    <a:pt x="171" y="60"/>
                    <a:pt x="169" y="60"/>
                  </a:cubicBezTo>
                  <a:cubicBezTo>
                    <a:pt x="167" y="61"/>
                    <a:pt x="164" y="61"/>
                    <a:pt x="162" y="59"/>
                  </a:cubicBezTo>
                  <a:cubicBezTo>
                    <a:pt x="70" y="8"/>
                    <a:pt x="70" y="8"/>
                    <a:pt x="70" y="8"/>
                  </a:cubicBezTo>
                  <a:cubicBezTo>
                    <a:pt x="65" y="5"/>
                    <a:pt x="58" y="7"/>
                    <a:pt x="56" y="12"/>
                  </a:cubicBezTo>
                  <a:cubicBezTo>
                    <a:pt x="20" y="85"/>
                    <a:pt x="0" y="167"/>
                    <a:pt x="1" y="254"/>
                  </a:cubicBezTo>
                  <a:cubicBezTo>
                    <a:pt x="2" y="347"/>
                    <a:pt x="26" y="434"/>
                    <a:pt x="69" y="509"/>
                  </a:cubicBezTo>
                  <a:cubicBezTo>
                    <a:pt x="72" y="514"/>
                    <a:pt x="78" y="516"/>
                    <a:pt x="83" y="513"/>
                  </a:cubicBezTo>
                  <a:cubicBezTo>
                    <a:pt x="139" y="480"/>
                    <a:pt x="139" y="480"/>
                    <a:pt x="139" y="480"/>
                  </a:cubicBezTo>
                  <a:cubicBezTo>
                    <a:pt x="146" y="476"/>
                    <a:pt x="146" y="467"/>
                    <a:pt x="140" y="463"/>
                  </a:cubicBezTo>
                  <a:cubicBezTo>
                    <a:pt x="136" y="460"/>
                    <a:pt x="133" y="457"/>
                    <a:pt x="131" y="45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726;p40">
              <a:extLst>
                <a:ext uri="{FF2B5EF4-FFF2-40B4-BE49-F238E27FC236}">
                  <a16:creationId xmlns:a16="http://schemas.microsoft.com/office/drawing/2014/main" id="{BE41A541-2F99-41B1-80D5-5EB77C1C6354}"/>
                </a:ext>
              </a:extLst>
            </p:cNvPr>
            <p:cNvSpPr/>
            <p:nvPr/>
          </p:nvSpPr>
          <p:spPr>
            <a:xfrm>
              <a:off x="8899694" y="3138374"/>
              <a:ext cx="304599" cy="264093"/>
            </a:xfrm>
            <a:custGeom>
              <a:avLst/>
              <a:gdLst/>
              <a:ahLst/>
              <a:cxnLst/>
              <a:rect l="l" t="t" r="r" b="b"/>
              <a:pathLst>
                <a:path w="451" h="391" extrusionOk="0">
                  <a:moveTo>
                    <a:pt x="423" y="309"/>
                  </a:moveTo>
                  <a:cubicBezTo>
                    <a:pt x="413" y="309"/>
                    <a:pt x="403" y="305"/>
                    <a:pt x="396" y="297"/>
                  </a:cubicBezTo>
                  <a:cubicBezTo>
                    <a:pt x="385" y="285"/>
                    <a:pt x="380" y="268"/>
                    <a:pt x="380" y="249"/>
                  </a:cubicBezTo>
                  <a:cubicBezTo>
                    <a:pt x="379" y="230"/>
                    <a:pt x="385" y="213"/>
                    <a:pt x="394" y="201"/>
                  </a:cubicBezTo>
                  <a:cubicBezTo>
                    <a:pt x="401" y="192"/>
                    <a:pt x="411" y="187"/>
                    <a:pt x="421" y="187"/>
                  </a:cubicBezTo>
                  <a:cubicBezTo>
                    <a:pt x="426" y="187"/>
                    <a:pt x="431" y="188"/>
                    <a:pt x="435" y="190"/>
                  </a:cubicBezTo>
                  <a:cubicBezTo>
                    <a:pt x="442" y="193"/>
                    <a:pt x="449" y="188"/>
                    <a:pt x="449" y="180"/>
                  </a:cubicBezTo>
                  <a:cubicBezTo>
                    <a:pt x="448" y="122"/>
                    <a:pt x="448" y="122"/>
                    <a:pt x="448" y="122"/>
                  </a:cubicBezTo>
                  <a:cubicBezTo>
                    <a:pt x="448" y="117"/>
                    <a:pt x="444" y="112"/>
                    <a:pt x="438" y="112"/>
                  </a:cubicBezTo>
                  <a:cubicBezTo>
                    <a:pt x="359" y="109"/>
                    <a:pt x="288" y="70"/>
                    <a:pt x="243" y="10"/>
                  </a:cubicBezTo>
                  <a:cubicBezTo>
                    <a:pt x="240" y="6"/>
                    <a:pt x="234" y="5"/>
                    <a:pt x="230" y="7"/>
                  </a:cubicBezTo>
                  <a:cubicBezTo>
                    <a:pt x="143" y="59"/>
                    <a:pt x="143" y="59"/>
                    <a:pt x="143" y="59"/>
                  </a:cubicBezTo>
                  <a:cubicBezTo>
                    <a:pt x="141" y="60"/>
                    <a:pt x="139" y="61"/>
                    <a:pt x="136" y="60"/>
                  </a:cubicBezTo>
                  <a:cubicBezTo>
                    <a:pt x="134" y="59"/>
                    <a:pt x="133" y="59"/>
                    <a:pt x="132" y="57"/>
                  </a:cubicBezTo>
                  <a:cubicBezTo>
                    <a:pt x="128" y="51"/>
                    <a:pt x="125" y="46"/>
                    <a:pt x="128" y="39"/>
                  </a:cubicBezTo>
                  <a:cubicBezTo>
                    <a:pt x="130" y="35"/>
                    <a:pt x="133" y="32"/>
                    <a:pt x="135" y="28"/>
                  </a:cubicBezTo>
                  <a:cubicBezTo>
                    <a:pt x="140" y="17"/>
                    <a:pt x="134" y="4"/>
                    <a:pt x="122" y="2"/>
                  </a:cubicBezTo>
                  <a:cubicBezTo>
                    <a:pt x="109" y="0"/>
                    <a:pt x="95" y="4"/>
                    <a:pt x="84" y="11"/>
                  </a:cubicBezTo>
                  <a:cubicBezTo>
                    <a:pt x="73" y="18"/>
                    <a:pt x="63" y="27"/>
                    <a:pt x="58" y="39"/>
                  </a:cubicBezTo>
                  <a:cubicBezTo>
                    <a:pt x="54" y="52"/>
                    <a:pt x="62" y="63"/>
                    <a:pt x="75" y="63"/>
                  </a:cubicBezTo>
                  <a:cubicBezTo>
                    <a:pt x="79" y="63"/>
                    <a:pt x="83" y="63"/>
                    <a:pt x="88" y="63"/>
                  </a:cubicBezTo>
                  <a:cubicBezTo>
                    <a:pt x="95" y="64"/>
                    <a:pt x="98" y="69"/>
                    <a:pt x="102" y="75"/>
                  </a:cubicBezTo>
                  <a:cubicBezTo>
                    <a:pt x="103" y="77"/>
                    <a:pt x="103" y="78"/>
                    <a:pt x="102" y="80"/>
                  </a:cubicBezTo>
                  <a:cubicBezTo>
                    <a:pt x="102" y="82"/>
                    <a:pt x="100" y="84"/>
                    <a:pt x="98" y="86"/>
                  </a:cubicBezTo>
                  <a:cubicBezTo>
                    <a:pt x="7" y="140"/>
                    <a:pt x="7" y="140"/>
                    <a:pt x="7" y="140"/>
                  </a:cubicBezTo>
                  <a:cubicBezTo>
                    <a:pt x="2" y="143"/>
                    <a:pt x="0" y="149"/>
                    <a:pt x="4" y="154"/>
                  </a:cubicBezTo>
                  <a:cubicBezTo>
                    <a:pt x="98" y="296"/>
                    <a:pt x="259" y="389"/>
                    <a:pt x="441" y="391"/>
                  </a:cubicBezTo>
                  <a:cubicBezTo>
                    <a:pt x="447" y="391"/>
                    <a:pt x="451" y="387"/>
                    <a:pt x="451" y="381"/>
                  </a:cubicBezTo>
                  <a:cubicBezTo>
                    <a:pt x="450" y="316"/>
                    <a:pt x="450" y="316"/>
                    <a:pt x="450" y="316"/>
                  </a:cubicBezTo>
                  <a:cubicBezTo>
                    <a:pt x="450" y="308"/>
                    <a:pt x="443" y="304"/>
                    <a:pt x="436" y="307"/>
                  </a:cubicBezTo>
                  <a:cubicBezTo>
                    <a:pt x="432" y="308"/>
                    <a:pt x="427" y="309"/>
                    <a:pt x="423" y="30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727;p40">
              <a:extLst>
                <a:ext uri="{FF2B5EF4-FFF2-40B4-BE49-F238E27FC236}">
                  <a16:creationId xmlns:a16="http://schemas.microsoft.com/office/drawing/2014/main" id="{30E6A2A4-DDBD-49FA-86B1-B3F2B6C07E62}"/>
                </a:ext>
              </a:extLst>
            </p:cNvPr>
            <p:cNvSpPr/>
            <p:nvPr/>
          </p:nvSpPr>
          <p:spPr>
            <a:xfrm>
              <a:off x="8889742" y="2681940"/>
              <a:ext cx="344871" cy="273814"/>
            </a:xfrm>
            <a:custGeom>
              <a:avLst/>
              <a:gdLst/>
              <a:ahLst/>
              <a:cxnLst/>
              <a:rect l="l" t="t" r="r" b="b"/>
              <a:pathLst>
                <a:path w="511" h="405" extrusionOk="0">
                  <a:moveTo>
                    <a:pt x="83" y="286"/>
                  </a:moveTo>
                  <a:cubicBezTo>
                    <a:pt x="88" y="277"/>
                    <a:pt x="97" y="271"/>
                    <a:pt x="108" y="269"/>
                  </a:cubicBezTo>
                  <a:cubicBezTo>
                    <a:pt x="123" y="266"/>
                    <a:pt x="141" y="270"/>
                    <a:pt x="157" y="279"/>
                  </a:cubicBezTo>
                  <a:cubicBezTo>
                    <a:pt x="174" y="288"/>
                    <a:pt x="186" y="301"/>
                    <a:pt x="191" y="316"/>
                  </a:cubicBezTo>
                  <a:cubicBezTo>
                    <a:pt x="195" y="326"/>
                    <a:pt x="195" y="337"/>
                    <a:pt x="189" y="346"/>
                  </a:cubicBezTo>
                  <a:cubicBezTo>
                    <a:pt x="187" y="350"/>
                    <a:pt x="184" y="354"/>
                    <a:pt x="181" y="356"/>
                  </a:cubicBezTo>
                  <a:cubicBezTo>
                    <a:pt x="175" y="361"/>
                    <a:pt x="175" y="370"/>
                    <a:pt x="182" y="373"/>
                  </a:cubicBezTo>
                  <a:cubicBezTo>
                    <a:pt x="233" y="402"/>
                    <a:pt x="233" y="402"/>
                    <a:pt x="233" y="402"/>
                  </a:cubicBezTo>
                  <a:cubicBezTo>
                    <a:pt x="237" y="405"/>
                    <a:pt x="243" y="403"/>
                    <a:pt x="246" y="398"/>
                  </a:cubicBezTo>
                  <a:cubicBezTo>
                    <a:pt x="286" y="335"/>
                    <a:pt x="353" y="290"/>
                    <a:pt x="432" y="280"/>
                  </a:cubicBezTo>
                  <a:cubicBezTo>
                    <a:pt x="437" y="280"/>
                    <a:pt x="441" y="275"/>
                    <a:pt x="441" y="270"/>
                  </a:cubicBezTo>
                  <a:cubicBezTo>
                    <a:pt x="440" y="170"/>
                    <a:pt x="440" y="170"/>
                    <a:pt x="440" y="170"/>
                  </a:cubicBezTo>
                  <a:cubicBezTo>
                    <a:pt x="440" y="167"/>
                    <a:pt x="441" y="164"/>
                    <a:pt x="442" y="163"/>
                  </a:cubicBezTo>
                  <a:cubicBezTo>
                    <a:pt x="444" y="161"/>
                    <a:pt x="445" y="161"/>
                    <a:pt x="447" y="160"/>
                  </a:cubicBezTo>
                  <a:cubicBezTo>
                    <a:pt x="454" y="160"/>
                    <a:pt x="460" y="160"/>
                    <a:pt x="465" y="166"/>
                  </a:cubicBezTo>
                  <a:cubicBezTo>
                    <a:pt x="467" y="170"/>
                    <a:pt x="469" y="174"/>
                    <a:pt x="471" y="177"/>
                  </a:cubicBezTo>
                  <a:cubicBezTo>
                    <a:pt x="478" y="188"/>
                    <a:pt x="492" y="189"/>
                    <a:pt x="500" y="179"/>
                  </a:cubicBezTo>
                  <a:cubicBezTo>
                    <a:pt x="508" y="169"/>
                    <a:pt x="511" y="155"/>
                    <a:pt x="510" y="142"/>
                  </a:cubicBezTo>
                  <a:cubicBezTo>
                    <a:pt x="511" y="129"/>
                    <a:pt x="507" y="115"/>
                    <a:pt x="499" y="106"/>
                  </a:cubicBezTo>
                  <a:cubicBezTo>
                    <a:pt x="491" y="96"/>
                    <a:pt x="477" y="97"/>
                    <a:pt x="470" y="108"/>
                  </a:cubicBezTo>
                  <a:cubicBezTo>
                    <a:pt x="468" y="112"/>
                    <a:pt x="466" y="116"/>
                    <a:pt x="464" y="119"/>
                  </a:cubicBezTo>
                  <a:cubicBezTo>
                    <a:pt x="460" y="125"/>
                    <a:pt x="453" y="125"/>
                    <a:pt x="447" y="125"/>
                  </a:cubicBezTo>
                  <a:cubicBezTo>
                    <a:pt x="445" y="125"/>
                    <a:pt x="443" y="124"/>
                    <a:pt x="442" y="123"/>
                  </a:cubicBezTo>
                  <a:cubicBezTo>
                    <a:pt x="440" y="121"/>
                    <a:pt x="439" y="119"/>
                    <a:pt x="439" y="116"/>
                  </a:cubicBezTo>
                  <a:cubicBezTo>
                    <a:pt x="438" y="11"/>
                    <a:pt x="438" y="11"/>
                    <a:pt x="438" y="11"/>
                  </a:cubicBezTo>
                  <a:cubicBezTo>
                    <a:pt x="438" y="5"/>
                    <a:pt x="433" y="0"/>
                    <a:pt x="427" y="1"/>
                  </a:cubicBezTo>
                  <a:cubicBezTo>
                    <a:pt x="246" y="12"/>
                    <a:pt x="91" y="114"/>
                    <a:pt x="3" y="261"/>
                  </a:cubicBezTo>
                  <a:cubicBezTo>
                    <a:pt x="0" y="266"/>
                    <a:pt x="2" y="272"/>
                    <a:pt x="7" y="275"/>
                  </a:cubicBezTo>
                  <a:cubicBezTo>
                    <a:pt x="64" y="307"/>
                    <a:pt x="64" y="307"/>
                    <a:pt x="64" y="307"/>
                  </a:cubicBezTo>
                  <a:cubicBezTo>
                    <a:pt x="70" y="311"/>
                    <a:pt x="78" y="306"/>
                    <a:pt x="79" y="299"/>
                  </a:cubicBezTo>
                  <a:cubicBezTo>
                    <a:pt x="79" y="295"/>
                    <a:pt x="81" y="290"/>
                    <a:pt x="83" y="28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728;p40">
              <a:extLst>
                <a:ext uri="{FF2B5EF4-FFF2-40B4-BE49-F238E27FC236}">
                  <a16:creationId xmlns:a16="http://schemas.microsoft.com/office/drawing/2014/main" id="{F48D4B42-C9FA-47E4-A5FB-AF64425507CA}"/>
                </a:ext>
              </a:extLst>
            </p:cNvPr>
            <p:cNvSpPr/>
            <p:nvPr/>
          </p:nvSpPr>
          <p:spPr>
            <a:xfrm>
              <a:off x="9198969" y="2681940"/>
              <a:ext cx="304599" cy="264325"/>
            </a:xfrm>
            <a:custGeom>
              <a:avLst/>
              <a:gdLst/>
              <a:ahLst/>
              <a:cxnLst/>
              <a:rect l="l" t="t" r="r" b="b"/>
              <a:pathLst>
                <a:path w="451" h="391" extrusionOk="0">
                  <a:moveTo>
                    <a:pt x="28" y="81"/>
                  </a:moveTo>
                  <a:cubicBezTo>
                    <a:pt x="38" y="81"/>
                    <a:pt x="48" y="86"/>
                    <a:pt x="55" y="94"/>
                  </a:cubicBezTo>
                  <a:cubicBezTo>
                    <a:pt x="66" y="106"/>
                    <a:pt x="71" y="123"/>
                    <a:pt x="71" y="142"/>
                  </a:cubicBezTo>
                  <a:cubicBezTo>
                    <a:pt x="72" y="161"/>
                    <a:pt x="66" y="178"/>
                    <a:pt x="57" y="190"/>
                  </a:cubicBezTo>
                  <a:cubicBezTo>
                    <a:pt x="50" y="198"/>
                    <a:pt x="40" y="203"/>
                    <a:pt x="30" y="203"/>
                  </a:cubicBezTo>
                  <a:cubicBezTo>
                    <a:pt x="25" y="204"/>
                    <a:pt x="20" y="203"/>
                    <a:pt x="16" y="201"/>
                  </a:cubicBezTo>
                  <a:cubicBezTo>
                    <a:pt x="9" y="198"/>
                    <a:pt x="2" y="203"/>
                    <a:pt x="2" y="210"/>
                  </a:cubicBezTo>
                  <a:cubicBezTo>
                    <a:pt x="3" y="269"/>
                    <a:pt x="3" y="269"/>
                    <a:pt x="3" y="269"/>
                  </a:cubicBezTo>
                  <a:cubicBezTo>
                    <a:pt x="3" y="274"/>
                    <a:pt x="7" y="279"/>
                    <a:pt x="13" y="279"/>
                  </a:cubicBezTo>
                  <a:cubicBezTo>
                    <a:pt x="92" y="281"/>
                    <a:pt x="163" y="321"/>
                    <a:pt x="208" y="381"/>
                  </a:cubicBezTo>
                  <a:cubicBezTo>
                    <a:pt x="211" y="385"/>
                    <a:pt x="217" y="386"/>
                    <a:pt x="221" y="383"/>
                  </a:cubicBezTo>
                  <a:cubicBezTo>
                    <a:pt x="308" y="332"/>
                    <a:pt x="308" y="332"/>
                    <a:pt x="308" y="332"/>
                  </a:cubicBezTo>
                  <a:cubicBezTo>
                    <a:pt x="310" y="331"/>
                    <a:pt x="312" y="330"/>
                    <a:pt x="315" y="331"/>
                  </a:cubicBezTo>
                  <a:cubicBezTo>
                    <a:pt x="316" y="331"/>
                    <a:pt x="318" y="332"/>
                    <a:pt x="319" y="334"/>
                  </a:cubicBezTo>
                  <a:cubicBezTo>
                    <a:pt x="323" y="339"/>
                    <a:pt x="326" y="345"/>
                    <a:pt x="323" y="352"/>
                  </a:cubicBezTo>
                  <a:cubicBezTo>
                    <a:pt x="321" y="356"/>
                    <a:pt x="318" y="359"/>
                    <a:pt x="316" y="363"/>
                  </a:cubicBezTo>
                  <a:cubicBezTo>
                    <a:pt x="311" y="374"/>
                    <a:pt x="317" y="387"/>
                    <a:pt x="329" y="389"/>
                  </a:cubicBezTo>
                  <a:cubicBezTo>
                    <a:pt x="342" y="391"/>
                    <a:pt x="356" y="386"/>
                    <a:pt x="367" y="379"/>
                  </a:cubicBezTo>
                  <a:cubicBezTo>
                    <a:pt x="378" y="373"/>
                    <a:pt x="388" y="363"/>
                    <a:pt x="393" y="351"/>
                  </a:cubicBezTo>
                  <a:cubicBezTo>
                    <a:pt x="397" y="339"/>
                    <a:pt x="389" y="328"/>
                    <a:pt x="376" y="328"/>
                  </a:cubicBezTo>
                  <a:cubicBezTo>
                    <a:pt x="372" y="327"/>
                    <a:pt x="368" y="328"/>
                    <a:pt x="363" y="328"/>
                  </a:cubicBezTo>
                  <a:cubicBezTo>
                    <a:pt x="356" y="327"/>
                    <a:pt x="353" y="322"/>
                    <a:pt x="349" y="316"/>
                  </a:cubicBezTo>
                  <a:cubicBezTo>
                    <a:pt x="348" y="314"/>
                    <a:pt x="348" y="312"/>
                    <a:pt x="349" y="311"/>
                  </a:cubicBezTo>
                  <a:cubicBezTo>
                    <a:pt x="349" y="308"/>
                    <a:pt x="351" y="306"/>
                    <a:pt x="353" y="305"/>
                  </a:cubicBezTo>
                  <a:cubicBezTo>
                    <a:pt x="444" y="251"/>
                    <a:pt x="444" y="251"/>
                    <a:pt x="444" y="251"/>
                  </a:cubicBezTo>
                  <a:cubicBezTo>
                    <a:pt x="449" y="248"/>
                    <a:pt x="451" y="241"/>
                    <a:pt x="447" y="237"/>
                  </a:cubicBezTo>
                  <a:cubicBezTo>
                    <a:pt x="353" y="95"/>
                    <a:pt x="192" y="2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1" y="75"/>
                    <a:pt x="1" y="75"/>
                    <a:pt x="1" y="75"/>
                  </a:cubicBezTo>
                  <a:cubicBezTo>
                    <a:pt x="1" y="83"/>
                    <a:pt x="8" y="87"/>
                    <a:pt x="15" y="84"/>
                  </a:cubicBezTo>
                  <a:cubicBezTo>
                    <a:pt x="19" y="82"/>
                    <a:pt x="24" y="81"/>
                    <a:pt x="28" y="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729;p40">
              <a:extLst>
                <a:ext uri="{FF2B5EF4-FFF2-40B4-BE49-F238E27FC236}">
                  <a16:creationId xmlns:a16="http://schemas.microsoft.com/office/drawing/2014/main" id="{6027E7E0-E905-437B-B136-957B8E4EF1DB}"/>
                </a:ext>
              </a:extLst>
            </p:cNvPr>
            <p:cNvSpPr/>
            <p:nvPr/>
          </p:nvSpPr>
          <p:spPr>
            <a:xfrm>
              <a:off x="9351499" y="2861088"/>
              <a:ext cx="210627" cy="348807"/>
            </a:xfrm>
            <a:custGeom>
              <a:avLst/>
              <a:gdLst/>
              <a:ahLst/>
              <a:cxnLst/>
              <a:rect l="l" t="t" r="r" b="b"/>
              <a:pathLst>
                <a:path w="312" h="516" extrusionOk="0">
                  <a:moveTo>
                    <a:pt x="181" y="63"/>
                  </a:moveTo>
                  <a:cubicBezTo>
                    <a:pt x="186" y="72"/>
                    <a:pt x="187" y="83"/>
                    <a:pt x="184" y="93"/>
                  </a:cubicBezTo>
                  <a:cubicBezTo>
                    <a:pt x="178" y="108"/>
                    <a:pt x="166" y="121"/>
                    <a:pt x="150" y="130"/>
                  </a:cubicBezTo>
                  <a:cubicBezTo>
                    <a:pt x="134" y="140"/>
                    <a:pt x="117" y="144"/>
                    <a:pt x="101" y="142"/>
                  </a:cubicBezTo>
                  <a:cubicBezTo>
                    <a:pt x="90" y="140"/>
                    <a:pt x="81" y="134"/>
                    <a:pt x="76" y="125"/>
                  </a:cubicBezTo>
                  <a:cubicBezTo>
                    <a:pt x="74" y="121"/>
                    <a:pt x="72" y="117"/>
                    <a:pt x="72" y="113"/>
                  </a:cubicBezTo>
                  <a:cubicBezTo>
                    <a:pt x="71" y="105"/>
                    <a:pt x="63" y="101"/>
                    <a:pt x="56" y="105"/>
                  </a:cubicBezTo>
                  <a:cubicBezTo>
                    <a:pt x="6" y="135"/>
                    <a:pt x="6" y="135"/>
                    <a:pt x="6" y="135"/>
                  </a:cubicBezTo>
                  <a:cubicBezTo>
                    <a:pt x="1" y="137"/>
                    <a:pt x="0" y="143"/>
                    <a:pt x="2" y="148"/>
                  </a:cubicBezTo>
                  <a:cubicBezTo>
                    <a:pt x="21" y="183"/>
                    <a:pt x="32" y="223"/>
                    <a:pt x="32" y="265"/>
                  </a:cubicBezTo>
                  <a:cubicBezTo>
                    <a:pt x="33" y="302"/>
                    <a:pt x="25" y="337"/>
                    <a:pt x="12" y="368"/>
                  </a:cubicBezTo>
                  <a:cubicBezTo>
                    <a:pt x="10" y="373"/>
                    <a:pt x="11" y="379"/>
                    <a:pt x="16" y="381"/>
                  </a:cubicBezTo>
                  <a:cubicBezTo>
                    <a:pt x="104" y="430"/>
                    <a:pt x="104" y="430"/>
                    <a:pt x="104" y="430"/>
                  </a:cubicBezTo>
                  <a:cubicBezTo>
                    <a:pt x="106" y="432"/>
                    <a:pt x="108" y="434"/>
                    <a:pt x="108" y="436"/>
                  </a:cubicBezTo>
                  <a:cubicBezTo>
                    <a:pt x="109" y="438"/>
                    <a:pt x="109" y="439"/>
                    <a:pt x="108" y="441"/>
                  </a:cubicBezTo>
                  <a:cubicBezTo>
                    <a:pt x="105" y="447"/>
                    <a:pt x="102" y="453"/>
                    <a:pt x="94" y="453"/>
                  </a:cubicBezTo>
                  <a:cubicBezTo>
                    <a:pt x="90" y="454"/>
                    <a:pt x="86" y="453"/>
                    <a:pt x="82" y="453"/>
                  </a:cubicBezTo>
                  <a:cubicBezTo>
                    <a:pt x="69" y="454"/>
                    <a:pt x="61" y="466"/>
                    <a:pt x="65" y="478"/>
                  </a:cubicBezTo>
                  <a:cubicBezTo>
                    <a:pt x="70" y="489"/>
                    <a:pt x="81" y="499"/>
                    <a:pt x="92" y="505"/>
                  </a:cubicBezTo>
                  <a:cubicBezTo>
                    <a:pt x="103" y="512"/>
                    <a:pt x="117" y="516"/>
                    <a:pt x="130" y="514"/>
                  </a:cubicBezTo>
                  <a:cubicBezTo>
                    <a:pt x="142" y="511"/>
                    <a:pt x="148" y="499"/>
                    <a:pt x="142" y="487"/>
                  </a:cubicBezTo>
                  <a:cubicBezTo>
                    <a:pt x="140" y="484"/>
                    <a:pt x="137" y="480"/>
                    <a:pt x="135" y="477"/>
                  </a:cubicBezTo>
                  <a:cubicBezTo>
                    <a:pt x="132" y="470"/>
                    <a:pt x="135" y="464"/>
                    <a:pt x="139" y="458"/>
                  </a:cubicBezTo>
                  <a:cubicBezTo>
                    <a:pt x="140" y="457"/>
                    <a:pt x="141" y="456"/>
                    <a:pt x="143" y="455"/>
                  </a:cubicBezTo>
                  <a:cubicBezTo>
                    <a:pt x="145" y="455"/>
                    <a:pt x="148" y="455"/>
                    <a:pt x="150" y="456"/>
                  </a:cubicBezTo>
                  <a:cubicBezTo>
                    <a:pt x="242" y="508"/>
                    <a:pt x="242" y="508"/>
                    <a:pt x="242" y="508"/>
                  </a:cubicBezTo>
                  <a:cubicBezTo>
                    <a:pt x="247" y="511"/>
                    <a:pt x="254" y="509"/>
                    <a:pt x="256" y="504"/>
                  </a:cubicBezTo>
                  <a:cubicBezTo>
                    <a:pt x="292" y="431"/>
                    <a:pt x="312" y="349"/>
                    <a:pt x="311" y="262"/>
                  </a:cubicBezTo>
                  <a:cubicBezTo>
                    <a:pt x="310" y="169"/>
                    <a:pt x="286" y="82"/>
                    <a:pt x="243" y="6"/>
                  </a:cubicBezTo>
                  <a:cubicBezTo>
                    <a:pt x="240" y="1"/>
                    <a:pt x="234" y="0"/>
                    <a:pt x="229" y="3"/>
                  </a:cubicBezTo>
                  <a:cubicBezTo>
                    <a:pt x="173" y="36"/>
                    <a:pt x="173" y="36"/>
                    <a:pt x="173" y="36"/>
                  </a:cubicBezTo>
                  <a:cubicBezTo>
                    <a:pt x="166" y="40"/>
                    <a:pt x="166" y="49"/>
                    <a:pt x="172" y="53"/>
                  </a:cubicBezTo>
                  <a:cubicBezTo>
                    <a:pt x="176" y="56"/>
                    <a:pt x="179" y="59"/>
                    <a:pt x="181" y="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" name="Google Shape;730;p40">
              <a:extLst>
                <a:ext uri="{FF2B5EF4-FFF2-40B4-BE49-F238E27FC236}">
                  <a16:creationId xmlns:a16="http://schemas.microsoft.com/office/drawing/2014/main" id="{B6F8181C-C3AF-4ED3-8C62-E96F915810B6}"/>
                </a:ext>
              </a:extLst>
            </p:cNvPr>
            <p:cNvSpPr/>
            <p:nvPr/>
          </p:nvSpPr>
          <p:spPr>
            <a:xfrm>
              <a:off x="9168648" y="3128885"/>
              <a:ext cx="344871" cy="273120"/>
            </a:xfrm>
            <a:custGeom>
              <a:avLst/>
              <a:gdLst/>
              <a:ahLst/>
              <a:cxnLst/>
              <a:rect l="l" t="t" r="r" b="b"/>
              <a:pathLst>
                <a:path w="511" h="404" extrusionOk="0">
                  <a:moveTo>
                    <a:pt x="428" y="119"/>
                  </a:moveTo>
                  <a:cubicBezTo>
                    <a:pt x="423" y="128"/>
                    <a:pt x="414" y="134"/>
                    <a:pt x="403" y="136"/>
                  </a:cubicBezTo>
                  <a:cubicBezTo>
                    <a:pt x="388" y="139"/>
                    <a:pt x="370" y="135"/>
                    <a:pt x="354" y="125"/>
                  </a:cubicBezTo>
                  <a:cubicBezTo>
                    <a:pt x="337" y="116"/>
                    <a:pt x="325" y="103"/>
                    <a:pt x="320" y="89"/>
                  </a:cubicBezTo>
                  <a:cubicBezTo>
                    <a:pt x="316" y="79"/>
                    <a:pt x="316" y="68"/>
                    <a:pt x="322" y="59"/>
                  </a:cubicBezTo>
                  <a:cubicBezTo>
                    <a:pt x="324" y="55"/>
                    <a:pt x="327" y="51"/>
                    <a:pt x="330" y="48"/>
                  </a:cubicBezTo>
                  <a:cubicBezTo>
                    <a:pt x="336" y="44"/>
                    <a:pt x="336" y="35"/>
                    <a:pt x="329" y="31"/>
                  </a:cubicBezTo>
                  <a:cubicBezTo>
                    <a:pt x="278" y="3"/>
                    <a:pt x="278" y="3"/>
                    <a:pt x="278" y="3"/>
                  </a:cubicBezTo>
                  <a:cubicBezTo>
                    <a:pt x="274" y="0"/>
                    <a:pt x="268" y="2"/>
                    <a:pt x="265" y="6"/>
                  </a:cubicBezTo>
                  <a:cubicBezTo>
                    <a:pt x="225" y="70"/>
                    <a:pt x="157" y="115"/>
                    <a:pt x="79" y="124"/>
                  </a:cubicBezTo>
                  <a:cubicBezTo>
                    <a:pt x="74" y="125"/>
                    <a:pt x="70" y="129"/>
                    <a:pt x="70" y="135"/>
                  </a:cubicBezTo>
                  <a:cubicBezTo>
                    <a:pt x="71" y="235"/>
                    <a:pt x="71" y="235"/>
                    <a:pt x="71" y="235"/>
                  </a:cubicBezTo>
                  <a:cubicBezTo>
                    <a:pt x="71" y="238"/>
                    <a:pt x="70" y="240"/>
                    <a:pt x="69" y="242"/>
                  </a:cubicBezTo>
                  <a:cubicBezTo>
                    <a:pt x="67" y="243"/>
                    <a:pt x="66" y="244"/>
                    <a:pt x="64" y="244"/>
                  </a:cubicBezTo>
                  <a:cubicBezTo>
                    <a:pt x="57" y="245"/>
                    <a:pt x="51" y="245"/>
                    <a:pt x="46" y="238"/>
                  </a:cubicBezTo>
                  <a:cubicBezTo>
                    <a:pt x="44" y="235"/>
                    <a:pt x="42" y="231"/>
                    <a:pt x="40" y="228"/>
                  </a:cubicBezTo>
                  <a:cubicBezTo>
                    <a:pt x="33" y="217"/>
                    <a:pt x="19" y="216"/>
                    <a:pt x="11" y="226"/>
                  </a:cubicBezTo>
                  <a:cubicBezTo>
                    <a:pt x="3" y="236"/>
                    <a:pt x="0" y="250"/>
                    <a:pt x="1" y="263"/>
                  </a:cubicBezTo>
                  <a:cubicBezTo>
                    <a:pt x="0" y="276"/>
                    <a:pt x="4" y="290"/>
                    <a:pt x="12" y="299"/>
                  </a:cubicBezTo>
                  <a:cubicBezTo>
                    <a:pt x="20" y="309"/>
                    <a:pt x="34" y="308"/>
                    <a:pt x="41" y="297"/>
                  </a:cubicBezTo>
                  <a:cubicBezTo>
                    <a:pt x="43" y="293"/>
                    <a:pt x="45" y="289"/>
                    <a:pt x="47" y="286"/>
                  </a:cubicBezTo>
                  <a:cubicBezTo>
                    <a:pt x="51" y="279"/>
                    <a:pt x="58" y="279"/>
                    <a:pt x="64" y="279"/>
                  </a:cubicBezTo>
                  <a:cubicBezTo>
                    <a:pt x="66" y="279"/>
                    <a:pt x="68" y="280"/>
                    <a:pt x="69" y="281"/>
                  </a:cubicBezTo>
                  <a:cubicBezTo>
                    <a:pt x="71" y="283"/>
                    <a:pt x="72" y="286"/>
                    <a:pt x="72" y="288"/>
                  </a:cubicBezTo>
                  <a:cubicBezTo>
                    <a:pt x="73" y="394"/>
                    <a:pt x="73" y="394"/>
                    <a:pt x="73" y="394"/>
                  </a:cubicBezTo>
                  <a:cubicBezTo>
                    <a:pt x="73" y="400"/>
                    <a:pt x="78" y="404"/>
                    <a:pt x="84" y="404"/>
                  </a:cubicBezTo>
                  <a:cubicBezTo>
                    <a:pt x="265" y="392"/>
                    <a:pt x="420" y="291"/>
                    <a:pt x="508" y="144"/>
                  </a:cubicBezTo>
                  <a:cubicBezTo>
                    <a:pt x="511" y="139"/>
                    <a:pt x="509" y="133"/>
                    <a:pt x="504" y="130"/>
                  </a:cubicBezTo>
                  <a:cubicBezTo>
                    <a:pt x="447" y="98"/>
                    <a:pt x="447" y="98"/>
                    <a:pt x="447" y="98"/>
                  </a:cubicBezTo>
                  <a:cubicBezTo>
                    <a:pt x="441" y="94"/>
                    <a:pt x="433" y="98"/>
                    <a:pt x="432" y="106"/>
                  </a:cubicBezTo>
                  <a:cubicBezTo>
                    <a:pt x="432" y="110"/>
                    <a:pt x="430" y="115"/>
                    <a:pt x="428" y="11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8" name="Google Shape;731;p40">
            <a:extLst>
              <a:ext uri="{FF2B5EF4-FFF2-40B4-BE49-F238E27FC236}">
                <a16:creationId xmlns:a16="http://schemas.microsoft.com/office/drawing/2014/main" id="{D8B4A624-61F3-4CF3-B94B-7CC767E797A1}"/>
              </a:ext>
            </a:extLst>
          </p:cNvPr>
          <p:cNvGrpSpPr/>
          <p:nvPr/>
        </p:nvGrpSpPr>
        <p:grpSpPr>
          <a:xfrm>
            <a:off x="4932873" y="2066743"/>
            <a:ext cx="593680" cy="593680"/>
            <a:chOff x="4103687" y="1439862"/>
            <a:chExt cx="3986212" cy="3986211"/>
          </a:xfrm>
        </p:grpSpPr>
        <p:sp>
          <p:nvSpPr>
            <p:cNvPr id="49" name="Google Shape;732;p40">
              <a:extLst>
                <a:ext uri="{FF2B5EF4-FFF2-40B4-BE49-F238E27FC236}">
                  <a16:creationId xmlns:a16="http://schemas.microsoft.com/office/drawing/2014/main" id="{B587A2A2-DA08-453E-95B0-A372BD970CD5}"/>
                </a:ext>
              </a:extLst>
            </p:cNvPr>
            <p:cNvSpPr/>
            <p:nvPr/>
          </p:nvSpPr>
          <p:spPr>
            <a:xfrm>
              <a:off x="4103687" y="1439862"/>
              <a:ext cx="2254250" cy="3986211"/>
            </a:xfrm>
            <a:custGeom>
              <a:avLst/>
              <a:gdLst/>
              <a:ahLst/>
              <a:cxnLst/>
              <a:rect l="l" t="t" r="r" b="b"/>
              <a:pathLst>
                <a:path w="502" h="887" extrusionOk="0">
                  <a:moveTo>
                    <a:pt x="435" y="815"/>
                  </a:moveTo>
                  <a:cubicBezTo>
                    <a:pt x="428" y="824"/>
                    <a:pt x="419" y="828"/>
                    <a:pt x="408" y="828"/>
                  </a:cubicBezTo>
                  <a:cubicBezTo>
                    <a:pt x="399" y="828"/>
                    <a:pt x="389" y="824"/>
                    <a:pt x="383" y="816"/>
                  </a:cubicBezTo>
                  <a:cubicBezTo>
                    <a:pt x="373" y="805"/>
                    <a:pt x="368" y="788"/>
                    <a:pt x="368" y="770"/>
                  </a:cubicBezTo>
                  <a:cubicBezTo>
                    <a:pt x="368" y="752"/>
                    <a:pt x="373" y="736"/>
                    <a:pt x="383" y="725"/>
                  </a:cubicBezTo>
                  <a:cubicBezTo>
                    <a:pt x="389" y="717"/>
                    <a:pt x="399" y="712"/>
                    <a:pt x="408" y="712"/>
                  </a:cubicBezTo>
                  <a:cubicBezTo>
                    <a:pt x="419" y="712"/>
                    <a:pt x="428" y="717"/>
                    <a:pt x="435" y="725"/>
                  </a:cubicBezTo>
                  <a:cubicBezTo>
                    <a:pt x="435" y="662"/>
                    <a:pt x="435" y="662"/>
                    <a:pt x="435" y="662"/>
                  </a:cubicBezTo>
                  <a:cubicBezTo>
                    <a:pt x="435" y="658"/>
                    <a:pt x="431" y="654"/>
                    <a:pt x="427" y="654"/>
                  </a:cubicBezTo>
                  <a:cubicBezTo>
                    <a:pt x="318" y="645"/>
                    <a:pt x="233" y="554"/>
                    <a:pt x="233" y="444"/>
                  </a:cubicBezTo>
                  <a:cubicBezTo>
                    <a:pt x="233" y="333"/>
                    <a:pt x="318" y="242"/>
                    <a:pt x="427" y="233"/>
                  </a:cubicBezTo>
                  <a:cubicBezTo>
                    <a:pt x="431" y="233"/>
                    <a:pt x="434" y="230"/>
                    <a:pt x="434" y="225"/>
                  </a:cubicBezTo>
                  <a:cubicBezTo>
                    <a:pt x="434" y="143"/>
                    <a:pt x="434" y="143"/>
                    <a:pt x="434" y="143"/>
                  </a:cubicBezTo>
                  <a:cubicBezTo>
                    <a:pt x="435" y="141"/>
                    <a:pt x="438" y="138"/>
                    <a:pt x="441" y="138"/>
                  </a:cubicBezTo>
                  <a:cubicBezTo>
                    <a:pt x="448" y="137"/>
                    <a:pt x="454" y="137"/>
                    <a:pt x="458" y="143"/>
                  </a:cubicBezTo>
                  <a:cubicBezTo>
                    <a:pt x="460" y="147"/>
                    <a:pt x="462" y="151"/>
                    <a:pt x="464" y="155"/>
                  </a:cubicBezTo>
                  <a:cubicBezTo>
                    <a:pt x="471" y="165"/>
                    <a:pt x="483" y="165"/>
                    <a:pt x="491" y="156"/>
                  </a:cubicBezTo>
                  <a:cubicBezTo>
                    <a:pt x="499" y="146"/>
                    <a:pt x="502" y="133"/>
                    <a:pt x="502" y="121"/>
                  </a:cubicBezTo>
                  <a:cubicBezTo>
                    <a:pt x="502" y="109"/>
                    <a:pt x="499" y="95"/>
                    <a:pt x="491" y="86"/>
                  </a:cubicBezTo>
                  <a:cubicBezTo>
                    <a:pt x="483" y="76"/>
                    <a:pt x="471" y="76"/>
                    <a:pt x="464" y="87"/>
                  </a:cubicBezTo>
                  <a:cubicBezTo>
                    <a:pt x="462" y="91"/>
                    <a:pt x="460" y="95"/>
                    <a:pt x="458" y="98"/>
                  </a:cubicBezTo>
                  <a:cubicBezTo>
                    <a:pt x="454" y="104"/>
                    <a:pt x="448" y="104"/>
                    <a:pt x="441" y="104"/>
                  </a:cubicBezTo>
                  <a:cubicBezTo>
                    <a:pt x="438" y="104"/>
                    <a:pt x="435" y="101"/>
                    <a:pt x="434" y="98"/>
                  </a:cubicBezTo>
                  <a:cubicBezTo>
                    <a:pt x="434" y="8"/>
                    <a:pt x="434" y="8"/>
                    <a:pt x="434" y="8"/>
                  </a:cubicBezTo>
                  <a:cubicBezTo>
                    <a:pt x="434" y="4"/>
                    <a:pt x="430" y="0"/>
                    <a:pt x="426" y="0"/>
                  </a:cubicBezTo>
                  <a:cubicBezTo>
                    <a:pt x="189" y="10"/>
                    <a:pt x="0" y="205"/>
                    <a:pt x="0" y="444"/>
                  </a:cubicBezTo>
                  <a:cubicBezTo>
                    <a:pt x="0" y="683"/>
                    <a:pt x="189" y="878"/>
                    <a:pt x="426" y="887"/>
                  </a:cubicBezTo>
                  <a:cubicBezTo>
                    <a:pt x="431" y="887"/>
                    <a:pt x="435" y="884"/>
                    <a:pt x="435" y="879"/>
                  </a:cubicBezTo>
                  <a:lnTo>
                    <a:pt x="435" y="81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" name="Google Shape;733;p40">
              <a:extLst>
                <a:ext uri="{FF2B5EF4-FFF2-40B4-BE49-F238E27FC236}">
                  <a16:creationId xmlns:a16="http://schemas.microsoft.com/office/drawing/2014/main" id="{F2A37603-E8AB-4959-9F7E-74ABF71ADE8D}"/>
                </a:ext>
              </a:extLst>
            </p:cNvPr>
            <p:cNvSpPr/>
            <p:nvPr/>
          </p:nvSpPr>
          <p:spPr>
            <a:xfrm>
              <a:off x="5837237" y="1439862"/>
              <a:ext cx="2252662" cy="3986211"/>
            </a:xfrm>
            <a:custGeom>
              <a:avLst/>
              <a:gdLst/>
              <a:ahLst/>
              <a:cxnLst/>
              <a:rect l="l" t="t" r="r" b="b"/>
              <a:pathLst>
                <a:path w="502" h="887" extrusionOk="0">
                  <a:moveTo>
                    <a:pt x="67" y="8"/>
                  </a:moveTo>
                  <a:cubicBezTo>
                    <a:pt x="67" y="76"/>
                    <a:pt x="67" y="76"/>
                    <a:pt x="67" y="76"/>
                  </a:cubicBezTo>
                  <a:cubicBezTo>
                    <a:pt x="73" y="68"/>
                    <a:pt x="83" y="63"/>
                    <a:pt x="93" y="63"/>
                  </a:cubicBezTo>
                  <a:cubicBezTo>
                    <a:pt x="103" y="63"/>
                    <a:pt x="112" y="67"/>
                    <a:pt x="119" y="75"/>
                  </a:cubicBezTo>
                  <a:cubicBezTo>
                    <a:pt x="128" y="87"/>
                    <a:pt x="134" y="103"/>
                    <a:pt x="133" y="121"/>
                  </a:cubicBezTo>
                  <a:cubicBezTo>
                    <a:pt x="134" y="139"/>
                    <a:pt x="128" y="155"/>
                    <a:pt x="119" y="166"/>
                  </a:cubicBezTo>
                  <a:cubicBezTo>
                    <a:pt x="112" y="174"/>
                    <a:pt x="103" y="179"/>
                    <a:pt x="93" y="179"/>
                  </a:cubicBezTo>
                  <a:cubicBezTo>
                    <a:pt x="83" y="179"/>
                    <a:pt x="73" y="174"/>
                    <a:pt x="67" y="166"/>
                  </a:cubicBezTo>
                  <a:cubicBezTo>
                    <a:pt x="67" y="225"/>
                    <a:pt x="67" y="225"/>
                    <a:pt x="67" y="225"/>
                  </a:cubicBezTo>
                  <a:cubicBezTo>
                    <a:pt x="67" y="230"/>
                    <a:pt x="70" y="233"/>
                    <a:pt x="75" y="233"/>
                  </a:cubicBezTo>
                  <a:cubicBezTo>
                    <a:pt x="183" y="242"/>
                    <a:pt x="269" y="333"/>
                    <a:pt x="269" y="444"/>
                  </a:cubicBezTo>
                  <a:cubicBezTo>
                    <a:pt x="269" y="554"/>
                    <a:pt x="183" y="645"/>
                    <a:pt x="75" y="654"/>
                  </a:cubicBezTo>
                  <a:cubicBezTo>
                    <a:pt x="71" y="654"/>
                    <a:pt x="67" y="658"/>
                    <a:pt x="67" y="662"/>
                  </a:cubicBezTo>
                  <a:cubicBezTo>
                    <a:pt x="67" y="748"/>
                    <a:pt x="67" y="748"/>
                    <a:pt x="67" y="748"/>
                  </a:cubicBezTo>
                  <a:cubicBezTo>
                    <a:pt x="66" y="751"/>
                    <a:pt x="64" y="754"/>
                    <a:pt x="60" y="754"/>
                  </a:cubicBezTo>
                  <a:cubicBezTo>
                    <a:pt x="54" y="754"/>
                    <a:pt x="48" y="754"/>
                    <a:pt x="44" y="748"/>
                  </a:cubicBezTo>
                  <a:cubicBezTo>
                    <a:pt x="41" y="744"/>
                    <a:pt x="40" y="740"/>
                    <a:pt x="37" y="736"/>
                  </a:cubicBezTo>
                  <a:cubicBezTo>
                    <a:pt x="30" y="726"/>
                    <a:pt x="18" y="726"/>
                    <a:pt x="10" y="736"/>
                  </a:cubicBezTo>
                  <a:cubicBezTo>
                    <a:pt x="3" y="745"/>
                    <a:pt x="0" y="758"/>
                    <a:pt x="0" y="770"/>
                  </a:cubicBezTo>
                  <a:cubicBezTo>
                    <a:pt x="0" y="783"/>
                    <a:pt x="3" y="796"/>
                    <a:pt x="10" y="805"/>
                  </a:cubicBezTo>
                  <a:cubicBezTo>
                    <a:pt x="18" y="815"/>
                    <a:pt x="30" y="815"/>
                    <a:pt x="37" y="804"/>
                  </a:cubicBezTo>
                  <a:cubicBezTo>
                    <a:pt x="40" y="801"/>
                    <a:pt x="41" y="796"/>
                    <a:pt x="44" y="793"/>
                  </a:cubicBezTo>
                  <a:cubicBezTo>
                    <a:pt x="48" y="787"/>
                    <a:pt x="54" y="787"/>
                    <a:pt x="60" y="787"/>
                  </a:cubicBezTo>
                  <a:cubicBezTo>
                    <a:pt x="64" y="787"/>
                    <a:pt x="66" y="790"/>
                    <a:pt x="67" y="793"/>
                  </a:cubicBezTo>
                  <a:cubicBezTo>
                    <a:pt x="67" y="879"/>
                    <a:pt x="67" y="879"/>
                    <a:pt x="67" y="879"/>
                  </a:cubicBezTo>
                  <a:cubicBezTo>
                    <a:pt x="67" y="884"/>
                    <a:pt x="71" y="887"/>
                    <a:pt x="76" y="887"/>
                  </a:cubicBezTo>
                  <a:cubicBezTo>
                    <a:pt x="313" y="878"/>
                    <a:pt x="502" y="683"/>
                    <a:pt x="502" y="444"/>
                  </a:cubicBezTo>
                  <a:cubicBezTo>
                    <a:pt x="502" y="204"/>
                    <a:pt x="312" y="9"/>
                    <a:pt x="75" y="0"/>
                  </a:cubicBezTo>
                  <a:cubicBezTo>
                    <a:pt x="71" y="0"/>
                    <a:pt x="67" y="4"/>
                    <a:pt x="67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1" name="Google Shape;734;p40">
            <a:extLst>
              <a:ext uri="{FF2B5EF4-FFF2-40B4-BE49-F238E27FC236}">
                <a16:creationId xmlns:a16="http://schemas.microsoft.com/office/drawing/2014/main" id="{B6CE5FA9-7720-4C58-B5ED-2967CB5A48A1}"/>
              </a:ext>
            </a:extLst>
          </p:cNvPr>
          <p:cNvGrpSpPr/>
          <p:nvPr/>
        </p:nvGrpSpPr>
        <p:grpSpPr>
          <a:xfrm>
            <a:off x="9210194" y="2067149"/>
            <a:ext cx="594404" cy="594047"/>
            <a:chOff x="9878272" y="2682320"/>
            <a:chExt cx="720199" cy="719767"/>
          </a:xfrm>
        </p:grpSpPr>
        <p:sp>
          <p:nvSpPr>
            <p:cNvPr id="52" name="Google Shape;735;p40">
              <a:extLst>
                <a:ext uri="{FF2B5EF4-FFF2-40B4-BE49-F238E27FC236}">
                  <a16:creationId xmlns:a16="http://schemas.microsoft.com/office/drawing/2014/main" id="{5F467A81-3675-4CC1-B582-D66DC44AA03A}"/>
                </a:ext>
              </a:extLst>
            </p:cNvPr>
            <p:cNvSpPr/>
            <p:nvPr/>
          </p:nvSpPr>
          <p:spPr>
            <a:xfrm>
              <a:off x="10056560" y="2963533"/>
              <a:ext cx="541911" cy="438554"/>
            </a:xfrm>
            <a:custGeom>
              <a:avLst/>
              <a:gdLst/>
              <a:ahLst/>
              <a:cxnLst/>
              <a:rect l="l" t="t" r="r" b="b"/>
              <a:pathLst>
                <a:path w="861" h="697" extrusionOk="0">
                  <a:moveTo>
                    <a:pt x="849" y="6"/>
                  </a:moveTo>
                  <a:cubicBezTo>
                    <a:pt x="847" y="0"/>
                    <a:pt x="839" y="0"/>
                    <a:pt x="837" y="5"/>
                  </a:cubicBezTo>
                  <a:cubicBezTo>
                    <a:pt x="830" y="26"/>
                    <a:pt x="820" y="51"/>
                    <a:pt x="806" y="78"/>
                  </a:cubicBezTo>
                  <a:cubicBezTo>
                    <a:pt x="770" y="150"/>
                    <a:pt x="700" y="250"/>
                    <a:pt x="575" y="321"/>
                  </a:cubicBezTo>
                  <a:cubicBezTo>
                    <a:pt x="513" y="356"/>
                    <a:pt x="448" y="374"/>
                    <a:pt x="380" y="374"/>
                  </a:cubicBezTo>
                  <a:cubicBezTo>
                    <a:pt x="262" y="374"/>
                    <a:pt x="180" y="321"/>
                    <a:pt x="176" y="319"/>
                  </a:cubicBezTo>
                  <a:cubicBezTo>
                    <a:pt x="176" y="319"/>
                    <a:pt x="176" y="319"/>
                    <a:pt x="176" y="319"/>
                  </a:cubicBezTo>
                  <a:cubicBezTo>
                    <a:pt x="108" y="279"/>
                    <a:pt x="65" y="205"/>
                    <a:pt x="65" y="125"/>
                  </a:cubicBezTo>
                  <a:cubicBezTo>
                    <a:pt x="65" y="112"/>
                    <a:pt x="66" y="99"/>
                    <a:pt x="69" y="86"/>
                  </a:cubicBezTo>
                  <a:cubicBezTo>
                    <a:pt x="70" y="79"/>
                    <a:pt x="61" y="76"/>
                    <a:pt x="57" y="81"/>
                  </a:cubicBezTo>
                  <a:cubicBezTo>
                    <a:pt x="21" y="139"/>
                    <a:pt x="3" y="203"/>
                    <a:pt x="2" y="275"/>
                  </a:cubicBezTo>
                  <a:cubicBezTo>
                    <a:pt x="0" y="517"/>
                    <a:pt x="156" y="664"/>
                    <a:pt x="182" y="686"/>
                  </a:cubicBezTo>
                  <a:cubicBezTo>
                    <a:pt x="182" y="687"/>
                    <a:pt x="183" y="687"/>
                    <a:pt x="185" y="688"/>
                  </a:cubicBezTo>
                  <a:cubicBezTo>
                    <a:pt x="219" y="694"/>
                    <a:pt x="254" y="697"/>
                    <a:pt x="289" y="697"/>
                  </a:cubicBezTo>
                  <a:cubicBezTo>
                    <a:pt x="604" y="697"/>
                    <a:pt x="861" y="441"/>
                    <a:pt x="861" y="125"/>
                  </a:cubicBezTo>
                  <a:cubicBezTo>
                    <a:pt x="861" y="85"/>
                    <a:pt x="857" y="45"/>
                    <a:pt x="849" y="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Google Shape;736;p40">
              <a:extLst>
                <a:ext uri="{FF2B5EF4-FFF2-40B4-BE49-F238E27FC236}">
                  <a16:creationId xmlns:a16="http://schemas.microsoft.com/office/drawing/2014/main" id="{A07EEC23-5463-4FC0-8AF2-69C84F7BA2B4}"/>
                </a:ext>
              </a:extLst>
            </p:cNvPr>
            <p:cNvSpPr/>
            <p:nvPr/>
          </p:nvSpPr>
          <p:spPr>
            <a:xfrm>
              <a:off x="9878272" y="2791266"/>
              <a:ext cx="459066" cy="594405"/>
            </a:xfrm>
            <a:custGeom>
              <a:avLst/>
              <a:gdLst/>
              <a:ahLst/>
              <a:cxnLst/>
              <a:rect l="l" t="t" r="r" b="b"/>
              <a:pathLst>
                <a:path w="729" h="945" extrusionOk="0">
                  <a:moveTo>
                    <a:pt x="717" y="228"/>
                  </a:moveTo>
                  <a:cubicBezTo>
                    <a:pt x="722" y="233"/>
                    <a:pt x="729" y="227"/>
                    <a:pt x="726" y="221"/>
                  </a:cubicBezTo>
                  <a:cubicBezTo>
                    <a:pt x="694" y="161"/>
                    <a:pt x="647" y="112"/>
                    <a:pt x="586" y="76"/>
                  </a:cubicBezTo>
                  <a:cubicBezTo>
                    <a:pt x="500" y="26"/>
                    <a:pt x="406" y="0"/>
                    <a:pt x="307" y="0"/>
                  </a:cubicBezTo>
                  <a:cubicBezTo>
                    <a:pt x="221" y="0"/>
                    <a:pt x="157" y="20"/>
                    <a:pt x="140" y="26"/>
                  </a:cubicBezTo>
                  <a:cubicBezTo>
                    <a:pt x="139" y="26"/>
                    <a:pt x="138" y="27"/>
                    <a:pt x="137" y="27"/>
                  </a:cubicBezTo>
                  <a:cubicBezTo>
                    <a:pt x="49" y="131"/>
                    <a:pt x="0" y="263"/>
                    <a:pt x="0" y="399"/>
                  </a:cubicBezTo>
                  <a:cubicBezTo>
                    <a:pt x="0" y="649"/>
                    <a:pt x="163" y="868"/>
                    <a:pt x="396" y="943"/>
                  </a:cubicBezTo>
                  <a:cubicBezTo>
                    <a:pt x="401" y="945"/>
                    <a:pt x="406" y="938"/>
                    <a:pt x="402" y="934"/>
                  </a:cubicBezTo>
                  <a:cubicBezTo>
                    <a:pt x="387" y="917"/>
                    <a:pt x="371" y="896"/>
                    <a:pt x="354" y="870"/>
                  </a:cubicBezTo>
                  <a:cubicBezTo>
                    <a:pt x="310" y="803"/>
                    <a:pt x="258" y="693"/>
                    <a:pt x="259" y="549"/>
                  </a:cubicBezTo>
                  <a:cubicBezTo>
                    <a:pt x="260" y="423"/>
                    <a:pt x="315" y="337"/>
                    <a:pt x="360" y="286"/>
                  </a:cubicBezTo>
                  <a:cubicBezTo>
                    <a:pt x="410" y="231"/>
                    <a:pt x="459" y="206"/>
                    <a:pt x="461" y="205"/>
                  </a:cubicBezTo>
                  <a:cubicBezTo>
                    <a:pt x="461" y="205"/>
                    <a:pt x="461" y="205"/>
                    <a:pt x="461" y="205"/>
                  </a:cubicBezTo>
                  <a:cubicBezTo>
                    <a:pt x="495" y="185"/>
                    <a:pt x="533" y="175"/>
                    <a:pt x="572" y="175"/>
                  </a:cubicBezTo>
                  <a:cubicBezTo>
                    <a:pt x="627" y="175"/>
                    <a:pt x="678" y="195"/>
                    <a:pt x="717" y="22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Google Shape;737;p40">
              <a:extLst>
                <a:ext uri="{FF2B5EF4-FFF2-40B4-BE49-F238E27FC236}">
                  <a16:creationId xmlns:a16="http://schemas.microsoft.com/office/drawing/2014/main" id="{E84E8B88-A77A-4F5F-B147-35182960234E}"/>
                </a:ext>
              </a:extLst>
            </p:cNvPr>
            <p:cNvSpPr/>
            <p:nvPr/>
          </p:nvSpPr>
          <p:spPr>
            <a:xfrm>
              <a:off x="9994853" y="2682320"/>
              <a:ext cx="583546" cy="500170"/>
            </a:xfrm>
            <a:custGeom>
              <a:avLst/>
              <a:gdLst/>
              <a:ahLst/>
              <a:cxnLst/>
              <a:rect l="l" t="t" r="r" b="b"/>
              <a:pathLst>
                <a:path w="927" h="795" extrusionOk="0">
                  <a:moveTo>
                    <a:pt x="660" y="746"/>
                  </a:moveTo>
                  <a:cubicBezTo>
                    <a:pt x="871" y="626"/>
                    <a:pt x="920" y="418"/>
                    <a:pt x="927" y="385"/>
                  </a:cubicBezTo>
                  <a:cubicBezTo>
                    <a:pt x="927" y="384"/>
                    <a:pt x="927" y="383"/>
                    <a:pt x="926" y="381"/>
                  </a:cubicBezTo>
                  <a:cubicBezTo>
                    <a:pt x="846" y="153"/>
                    <a:pt x="630" y="0"/>
                    <a:pt x="387" y="0"/>
                  </a:cubicBezTo>
                  <a:cubicBezTo>
                    <a:pt x="245" y="0"/>
                    <a:pt x="109" y="53"/>
                    <a:pt x="4" y="147"/>
                  </a:cubicBezTo>
                  <a:cubicBezTo>
                    <a:pt x="0" y="151"/>
                    <a:pt x="4" y="159"/>
                    <a:pt x="10" y="158"/>
                  </a:cubicBezTo>
                  <a:cubicBezTo>
                    <a:pt x="39" y="152"/>
                    <a:pt x="78" y="147"/>
                    <a:pt x="122" y="147"/>
                  </a:cubicBezTo>
                  <a:cubicBezTo>
                    <a:pt x="226" y="147"/>
                    <a:pt x="324" y="174"/>
                    <a:pt x="414" y="227"/>
                  </a:cubicBezTo>
                  <a:cubicBezTo>
                    <a:pt x="522" y="290"/>
                    <a:pt x="570" y="381"/>
                    <a:pt x="591" y="446"/>
                  </a:cubicBezTo>
                  <a:cubicBezTo>
                    <a:pt x="613" y="514"/>
                    <a:pt x="611" y="567"/>
                    <a:pt x="611" y="573"/>
                  </a:cubicBezTo>
                  <a:cubicBezTo>
                    <a:pt x="611" y="669"/>
                    <a:pt x="549" y="752"/>
                    <a:pt x="463" y="783"/>
                  </a:cubicBezTo>
                  <a:cubicBezTo>
                    <a:pt x="457" y="785"/>
                    <a:pt x="458" y="795"/>
                    <a:pt x="465" y="795"/>
                  </a:cubicBezTo>
                  <a:cubicBezTo>
                    <a:pt x="469" y="795"/>
                    <a:pt x="474" y="795"/>
                    <a:pt x="478" y="795"/>
                  </a:cubicBezTo>
                  <a:cubicBezTo>
                    <a:pt x="541" y="795"/>
                    <a:pt x="602" y="778"/>
                    <a:pt x="660" y="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" name="Google Shape;738;p40">
            <a:extLst>
              <a:ext uri="{FF2B5EF4-FFF2-40B4-BE49-F238E27FC236}">
                <a16:creationId xmlns:a16="http://schemas.microsoft.com/office/drawing/2014/main" id="{BB468F80-EC83-4C3D-BACA-479FD6C2E098}"/>
              </a:ext>
            </a:extLst>
          </p:cNvPr>
          <p:cNvGrpSpPr/>
          <p:nvPr/>
        </p:nvGrpSpPr>
        <p:grpSpPr>
          <a:xfrm>
            <a:off x="10065524" y="2067038"/>
            <a:ext cx="594267" cy="594268"/>
            <a:chOff x="10914618" y="2682187"/>
            <a:chExt cx="720033" cy="720033"/>
          </a:xfrm>
        </p:grpSpPr>
        <p:sp>
          <p:nvSpPr>
            <p:cNvPr id="56" name="Google Shape;739;p40">
              <a:extLst>
                <a:ext uri="{FF2B5EF4-FFF2-40B4-BE49-F238E27FC236}">
                  <a16:creationId xmlns:a16="http://schemas.microsoft.com/office/drawing/2014/main" id="{AC2AB676-E629-4DBF-8CEF-4AA6F1ED61AA}"/>
                </a:ext>
              </a:extLst>
            </p:cNvPr>
            <p:cNvSpPr/>
            <p:nvPr/>
          </p:nvSpPr>
          <p:spPr>
            <a:xfrm>
              <a:off x="11401733" y="2955582"/>
              <a:ext cx="229448" cy="412406"/>
            </a:xfrm>
            <a:custGeom>
              <a:avLst/>
              <a:gdLst/>
              <a:ahLst/>
              <a:cxnLst/>
              <a:rect l="l" t="t" r="r" b="b"/>
              <a:pathLst>
                <a:path w="335" h="602" extrusionOk="0">
                  <a:moveTo>
                    <a:pt x="335" y="194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4" y="37"/>
                    <a:pt x="38" y="81"/>
                    <a:pt x="38" y="126"/>
                  </a:cubicBezTo>
                  <a:cubicBezTo>
                    <a:pt x="38" y="602"/>
                    <a:pt x="38" y="602"/>
                    <a:pt x="38" y="602"/>
                  </a:cubicBezTo>
                  <a:cubicBezTo>
                    <a:pt x="200" y="525"/>
                    <a:pt x="312" y="371"/>
                    <a:pt x="335" y="19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Google Shape;740;p40">
              <a:extLst>
                <a:ext uri="{FF2B5EF4-FFF2-40B4-BE49-F238E27FC236}">
                  <a16:creationId xmlns:a16="http://schemas.microsoft.com/office/drawing/2014/main" id="{92D782FF-BC18-4BD2-8DDD-4B5BCF7532CD}"/>
                </a:ext>
              </a:extLst>
            </p:cNvPr>
            <p:cNvSpPr/>
            <p:nvPr/>
          </p:nvSpPr>
          <p:spPr>
            <a:xfrm>
              <a:off x="10914618" y="3012482"/>
              <a:ext cx="370771" cy="315723"/>
            </a:xfrm>
            <a:custGeom>
              <a:avLst/>
              <a:gdLst/>
              <a:ahLst/>
              <a:cxnLst/>
              <a:rect l="l" t="t" r="r" b="b"/>
              <a:pathLst>
                <a:path w="542" h="461" extrusionOk="0">
                  <a:moveTo>
                    <a:pt x="207" y="461"/>
                  </a:moveTo>
                  <a:cubicBezTo>
                    <a:pt x="542" y="267"/>
                    <a:pt x="542" y="267"/>
                    <a:pt x="542" y="267"/>
                  </a:cubicBezTo>
                  <a:cubicBezTo>
                    <a:pt x="537" y="268"/>
                    <a:pt x="531" y="268"/>
                    <a:pt x="526" y="268"/>
                  </a:cubicBezTo>
                  <a:cubicBezTo>
                    <a:pt x="486" y="268"/>
                    <a:pt x="446" y="257"/>
                    <a:pt x="411" y="236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5"/>
                    <a:pt x="0" y="29"/>
                    <a:pt x="0" y="43"/>
                  </a:cubicBezTo>
                  <a:cubicBezTo>
                    <a:pt x="0" y="209"/>
                    <a:pt x="76" y="361"/>
                    <a:pt x="207" y="46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" name="Google Shape;741;p40">
              <a:extLst>
                <a:ext uri="{FF2B5EF4-FFF2-40B4-BE49-F238E27FC236}">
                  <a16:creationId xmlns:a16="http://schemas.microsoft.com/office/drawing/2014/main" id="{E71E598D-174F-4002-B2A2-55B4AC4C34EA}"/>
                </a:ext>
              </a:extLst>
            </p:cNvPr>
            <p:cNvSpPr/>
            <p:nvPr/>
          </p:nvSpPr>
          <p:spPr>
            <a:xfrm>
              <a:off x="11136202" y="2682187"/>
              <a:ext cx="343016" cy="292593"/>
            </a:xfrm>
            <a:custGeom>
              <a:avLst/>
              <a:gdLst/>
              <a:ahLst/>
              <a:cxnLst/>
              <a:rect l="l" t="t" r="r" b="b"/>
              <a:pathLst>
                <a:path w="501" h="427" extrusionOk="0">
                  <a:moveTo>
                    <a:pt x="93" y="329"/>
                  </a:moveTo>
                  <a:cubicBezTo>
                    <a:pt x="501" y="93"/>
                    <a:pt x="501" y="93"/>
                    <a:pt x="501" y="93"/>
                  </a:cubicBezTo>
                  <a:cubicBezTo>
                    <a:pt x="413" y="32"/>
                    <a:pt x="310" y="0"/>
                    <a:pt x="202" y="0"/>
                  </a:cubicBezTo>
                  <a:cubicBezTo>
                    <a:pt x="132" y="0"/>
                    <a:pt x="64" y="13"/>
                    <a:pt x="0" y="40"/>
                  </a:cubicBezTo>
                  <a:cubicBezTo>
                    <a:pt x="0" y="427"/>
                    <a:pt x="0" y="427"/>
                    <a:pt x="0" y="427"/>
                  </a:cubicBezTo>
                  <a:cubicBezTo>
                    <a:pt x="20" y="387"/>
                    <a:pt x="52" y="352"/>
                    <a:pt x="93" y="3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Google Shape;742;p40">
              <a:extLst>
                <a:ext uri="{FF2B5EF4-FFF2-40B4-BE49-F238E27FC236}">
                  <a16:creationId xmlns:a16="http://schemas.microsoft.com/office/drawing/2014/main" id="{9A47E286-0600-49B3-AA98-F5234ED2A136}"/>
                </a:ext>
              </a:extLst>
            </p:cNvPr>
            <p:cNvSpPr/>
            <p:nvPr/>
          </p:nvSpPr>
          <p:spPr>
            <a:xfrm>
              <a:off x="10917856" y="2716419"/>
              <a:ext cx="230142" cy="411712"/>
            </a:xfrm>
            <a:custGeom>
              <a:avLst/>
              <a:gdLst/>
              <a:ahLst/>
              <a:cxnLst/>
              <a:rect l="l" t="t" r="r" b="b"/>
              <a:pathLst>
                <a:path w="336" h="601" extrusionOk="0">
                  <a:moveTo>
                    <a:pt x="0" y="408"/>
                  </a:moveTo>
                  <a:cubicBezTo>
                    <a:pt x="336" y="601"/>
                    <a:pt x="336" y="601"/>
                    <a:pt x="336" y="601"/>
                  </a:cubicBezTo>
                  <a:cubicBezTo>
                    <a:pt x="311" y="565"/>
                    <a:pt x="297" y="521"/>
                    <a:pt x="297" y="475"/>
                  </a:cubicBezTo>
                  <a:cubicBezTo>
                    <a:pt x="297" y="0"/>
                    <a:pt x="297" y="0"/>
                    <a:pt x="297" y="0"/>
                  </a:cubicBezTo>
                  <a:cubicBezTo>
                    <a:pt x="135" y="76"/>
                    <a:pt x="23" y="231"/>
                    <a:pt x="0" y="4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" name="Google Shape;743;p40">
              <a:extLst>
                <a:ext uri="{FF2B5EF4-FFF2-40B4-BE49-F238E27FC236}">
                  <a16:creationId xmlns:a16="http://schemas.microsoft.com/office/drawing/2014/main" id="{82B91BC3-CF08-44D3-8243-C9C9D0B7968D}"/>
                </a:ext>
              </a:extLst>
            </p:cNvPr>
            <p:cNvSpPr/>
            <p:nvPr/>
          </p:nvSpPr>
          <p:spPr>
            <a:xfrm>
              <a:off x="11069819" y="3108934"/>
              <a:ext cx="343016" cy="293287"/>
            </a:xfrm>
            <a:custGeom>
              <a:avLst/>
              <a:gdLst/>
              <a:ahLst/>
              <a:cxnLst/>
              <a:rect l="l" t="t" r="r" b="b"/>
              <a:pathLst>
                <a:path w="501" h="428" extrusionOk="0">
                  <a:moveTo>
                    <a:pt x="408" y="98"/>
                  </a:moveTo>
                  <a:cubicBezTo>
                    <a:pt x="0" y="334"/>
                    <a:pt x="0" y="334"/>
                    <a:pt x="0" y="334"/>
                  </a:cubicBezTo>
                  <a:cubicBezTo>
                    <a:pt x="88" y="396"/>
                    <a:pt x="191" y="428"/>
                    <a:pt x="299" y="428"/>
                  </a:cubicBezTo>
                  <a:cubicBezTo>
                    <a:pt x="369" y="428"/>
                    <a:pt x="437" y="414"/>
                    <a:pt x="501" y="388"/>
                  </a:cubicBezTo>
                  <a:cubicBezTo>
                    <a:pt x="501" y="0"/>
                    <a:pt x="501" y="0"/>
                    <a:pt x="501" y="0"/>
                  </a:cubicBezTo>
                  <a:cubicBezTo>
                    <a:pt x="481" y="41"/>
                    <a:pt x="449" y="76"/>
                    <a:pt x="408" y="9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" name="Google Shape;744;p40">
              <a:extLst>
                <a:ext uri="{FF2B5EF4-FFF2-40B4-BE49-F238E27FC236}">
                  <a16:creationId xmlns:a16="http://schemas.microsoft.com/office/drawing/2014/main" id="{D8D23A8F-DC01-4307-B0A5-2E4274604AF7}"/>
                </a:ext>
              </a:extLst>
            </p:cNvPr>
            <p:cNvSpPr/>
            <p:nvPr/>
          </p:nvSpPr>
          <p:spPr>
            <a:xfrm>
              <a:off x="11263647" y="2756203"/>
              <a:ext cx="371003" cy="315723"/>
            </a:xfrm>
            <a:custGeom>
              <a:avLst/>
              <a:gdLst/>
              <a:ahLst/>
              <a:cxnLst/>
              <a:rect l="l" t="t" r="r" b="b"/>
              <a:pathLst>
                <a:path w="542" h="461" extrusionOk="0">
                  <a:moveTo>
                    <a:pt x="131" y="225"/>
                  </a:moveTo>
                  <a:cubicBezTo>
                    <a:pt x="540" y="461"/>
                    <a:pt x="540" y="461"/>
                    <a:pt x="540" y="461"/>
                  </a:cubicBezTo>
                  <a:cubicBezTo>
                    <a:pt x="541" y="446"/>
                    <a:pt x="542" y="432"/>
                    <a:pt x="542" y="417"/>
                  </a:cubicBezTo>
                  <a:cubicBezTo>
                    <a:pt x="542" y="252"/>
                    <a:pt x="466" y="100"/>
                    <a:pt x="335" y="0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5" y="193"/>
                    <a:pt x="11" y="193"/>
                    <a:pt x="16" y="193"/>
                  </a:cubicBezTo>
                  <a:cubicBezTo>
                    <a:pt x="57" y="193"/>
                    <a:pt x="96" y="204"/>
                    <a:pt x="131" y="22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2" name="Google Shape;745;p40">
            <a:extLst>
              <a:ext uri="{FF2B5EF4-FFF2-40B4-BE49-F238E27FC236}">
                <a16:creationId xmlns:a16="http://schemas.microsoft.com/office/drawing/2014/main" id="{184B2B03-5221-4E20-9D7E-7F10D557CF97}"/>
              </a:ext>
            </a:extLst>
          </p:cNvPr>
          <p:cNvGrpSpPr/>
          <p:nvPr/>
        </p:nvGrpSpPr>
        <p:grpSpPr>
          <a:xfrm>
            <a:off x="2363553" y="1124076"/>
            <a:ext cx="482028" cy="594421"/>
            <a:chOff x="1582665" y="1011072"/>
            <a:chExt cx="584040" cy="720220"/>
          </a:xfrm>
        </p:grpSpPr>
        <p:sp>
          <p:nvSpPr>
            <p:cNvPr id="63" name="Google Shape;746;p40">
              <a:extLst>
                <a:ext uri="{FF2B5EF4-FFF2-40B4-BE49-F238E27FC236}">
                  <a16:creationId xmlns:a16="http://schemas.microsoft.com/office/drawing/2014/main" id="{31AB4BCA-7B56-4B8D-8F8E-8B284CE2B2BF}"/>
                </a:ext>
              </a:extLst>
            </p:cNvPr>
            <p:cNvSpPr/>
            <p:nvPr/>
          </p:nvSpPr>
          <p:spPr>
            <a:xfrm>
              <a:off x="1638485" y="1571653"/>
              <a:ext cx="449564" cy="159640"/>
            </a:xfrm>
            <a:custGeom>
              <a:avLst/>
              <a:gdLst/>
              <a:ahLst/>
              <a:cxnLst/>
              <a:rect l="l" t="t" r="r" b="b"/>
              <a:pathLst>
                <a:path w="767" h="273" extrusionOk="0">
                  <a:moveTo>
                    <a:pt x="8" y="71"/>
                  </a:moveTo>
                  <a:cubicBezTo>
                    <a:pt x="26" y="131"/>
                    <a:pt x="228" y="66"/>
                    <a:pt x="244" y="81"/>
                  </a:cubicBezTo>
                  <a:cubicBezTo>
                    <a:pt x="269" y="104"/>
                    <a:pt x="240" y="171"/>
                    <a:pt x="254" y="194"/>
                  </a:cubicBezTo>
                  <a:cubicBezTo>
                    <a:pt x="274" y="228"/>
                    <a:pt x="588" y="273"/>
                    <a:pt x="743" y="165"/>
                  </a:cubicBezTo>
                  <a:cubicBezTo>
                    <a:pt x="767" y="149"/>
                    <a:pt x="749" y="103"/>
                    <a:pt x="751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0" y="17"/>
                    <a:pt x="0" y="43"/>
                    <a:pt x="8" y="7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Google Shape;747;p40">
              <a:extLst>
                <a:ext uri="{FF2B5EF4-FFF2-40B4-BE49-F238E27FC236}">
                  <a16:creationId xmlns:a16="http://schemas.microsoft.com/office/drawing/2014/main" id="{0A811AE7-3FE5-4938-89B4-46914D947C73}"/>
                </a:ext>
              </a:extLst>
            </p:cNvPr>
            <p:cNvSpPr/>
            <p:nvPr/>
          </p:nvSpPr>
          <p:spPr>
            <a:xfrm>
              <a:off x="1590507" y="1435245"/>
              <a:ext cx="515072" cy="136407"/>
            </a:xfrm>
            <a:custGeom>
              <a:avLst/>
              <a:gdLst/>
              <a:ahLst/>
              <a:cxnLst/>
              <a:rect l="l" t="t" r="r" b="b"/>
              <a:pathLst>
                <a:path w="879" h="233" extrusionOk="0">
                  <a:moveTo>
                    <a:pt x="75" y="52"/>
                  </a:moveTo>
                  <a:cubicBezTo>
                    <a:pt x="81" y="64"/>
                    <a:pt x="64" y="89"/>
                    <a:pt x="66" y="104"/>
                  </a:cubicBezTo>
                  <a:cubicBezTo>
                    <a:pt x="68" y="117"/>
                    <a:pt x="105" y="132"/>
                    <a:pt x="105" y="132"/>
                  </a:cubicBezTo>
                  <a:cubicBezTo>
                    <a:pt x="105" y="132"/>
                    <a:pt x="78" y="157"/>
                    <a:pt x="77" y="169"/>
                  </a:cubicBezTo>
                  <a:cubicBezTo>
                    <a:pt x="76" y="182"/>
                    <a:pt x="101" y="204"/>
                    <a:pt x="101" y="218"/>
                  </a:cubicBezTo>
                  <a:cubicBezTo>
                    <a:pt x="102" y="221"/>
                    <a:pt x="100" y="227"/>
                    <a:pt x="98" y="233"/>
                  </a:cubicBezTo>
                  <a:cubicBezTo>
                    <a:pt x="833" y="233"/>
                    <a:pt x="833" y="233"/>
                    <a:pt x="833" y="233"/>
                  </a:cubicBezTo>
                  <a:cubicBezTo>
                    <a:pt x="834" y="202"/>
                    <a:pt x="837" y="167"/>
                    <a:pt x="843" y="126"/>
                  </a:cubicBezTo>
                  <a:cubicBezTo>
                    <a:pt x="850" y="80"/>
                    <a:pt x="863" y="39"/>
                    <a:pt x="87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20"/>
                    <a:pt x="65" y="34"/>
                    <a:pt x="75" y="5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" name="Google Shape;748;p40">
              <a:extLst>
                <a:ext uri="{FF2B5EF4-FFF2-40B4-BE49-F238E27FC236}">
                  <a16:creationId xmlns:a16="http://schemas.microsoft.com/office/drawing/2014/main" id="{198CB27B-A415-4394-A8EA-295FAF90A2D8}"/>
                </a:ext>
              </a:extLst>
            </p:cNvPr>
            <p:cNvSpPr/>
            <p:nvPr/>
          </p:nvSpPr>
          <p:spPr>
            <a:xfrm>
              <a:off x="1582665" y="1299068"/>
              <a:ext cx="576890" cy="136177"/>
            </a:xfrm>
            <a:custGeom>
              <a:avLst/>
              <a:gdLst/>
              <a:ahLst/>
              <a:cxnLst/>
              <a:rect l="l" t="t" r="r" b="b"/>
              <a:pathLst>
                <a:path w="984" h="233" extrusionOk="0">
                  <a:moveTo>
                    <a:pt x="984" y="0"/>
                  </a:moveTo>
                  <a:cubicBezTo>
                    <a:pt x="119" y="0"/>
                    <a:pt x="119" y="0"/>
                    <a:pt x="119" y="0"/>
                  </a:cubicBezTo>
                  <a:cubicBezTo>
                    <a:pt x="121" y="7"/>
                    <a:pt x="122" y="14"/>
                    <a:pt x="121" y="20"/>
                  </a:cubicBezTo>
                  <a:cubicBezTo>
                    <a:pt x="115" y="71"/>
                    <a:pt x="3" y="151"/>
                    <a:pt x="1" y="207"/>
                  </a:cubicBezTo>
                  <a:cubicBezTo>
                    <a:pt x="0" y="217"/>
                    <a:pt x="5" y="225"/>
                    <a:pt x="13" y="233"/>
                  </a:cubicBezTo>
                  <a:cubicBezTo>
                    <a:pt x="892" y="233"/>
                    <a:pt x="892" y="233"/>
                    <a:pt x="892" y="233"/>
                  </a:cubicBezTo>
                  <a:cubicBezTo>
                    <a:pt x="910" y="190"/>
                    <a:pt x="932" y="150"/>
                    <a:pt x="954" y="106"/>
                  </a:cubicBezTo>
                  <a:cubicBezTo>
                    <a:pt x="965" y="83"/>
                    <a:pt x="977" y="45"/>
                    <a:pt x="9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749;p40">
              <a:extLst>
                <a:ext uri="{FF2B5EF4-FFF2-40B4-BE49-F238E27FC236}">
                  <a16:creationId xmlns:a16="http://schemas.microsoft.com/office/drawing/2014/main" id="{3A5AE27F-AA21-4CE7-9E62-441FA15D1507}"/>
                </a:ext>
              </a:extLst>
            </p:cNvPr>
            <p:cNvSpPr/>
            <p:nvPr/>
          </p:nvSpPr>
          <p:spPr>
            <a:xfrm>
              <a:off x="1665934" y="1011072"/>
              <a:ext cx="484393" cy="151589"/>
            </a:xfrm>
            <a:custGeom>
              <a:avLst/>
              <a:gdLst/>
              <a:ahLst/>
              <a:cxnLst/>
              <a:rect l="l" t="t" r="r" b="b"/>
              <a:pathLst>
                <a:path w="826" h="259" extrusionOk="0">
                  <a:moveTo>
                    <a:pt x="691" y="105"/>
                  </a:moveTo>
                  <a:cubicBezTo>
                    <a:pt x="485" y="0"/>
                    <a:pt x="280" y="20"/>
                    <a:pt x="171" y="77"/>
                  </a:cubicBezTo>
                  <a:cubicBezTo>
                    <a:pt x="84" y="123"/>
                    <a:pt x="31" y="190"/>
                    <a:pt x="0" y="259"/>
                  </a:cubicBezTo>
                  <a:cubicBezTo>
                    <a:pt x="826" y="259"/>
                    <a:pt x="826" y="259"/>
                    <a:pt x="826" y="259"/>
                  </a:cubicBezTo>
                  <a:cubicBezTo>
                    <a:pt x="803" y="196"/>
                    <a:pt x="762" y="140"/>
                    <a:pt x="691" y="10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750;p40">
              <a:extLst>
                <a:ext uri="{FF2B5EF4-FFF2-40B4-BE49-F238E27FC236}">
                  <a16:creationId xmlns:a16="http://schemas.microsoft.com/office/drawing/2014/main" id="{56340B92-5383-4405-A526-276FAD97E22F}"/>
                </a:ext>
              </a:extLst>
            </p:cNvPr>
            <p:cNvSpPr/>
            <p:nvPr/>
          </p:nvSpPr>
          <p:spPr>
            <a:xfrm>
              <a:off x="1639639" y="1162661"/>
              <a:ext cx="527066" cy="136407"/>
            </a:xfrm>
            <a:custGeom>
              <a:avLst/>
              <a:gdLst/>
              <a:ahLst/>
              <a:cxnLst/>
              <a:rect l="l" t="t" r="r" b="b"/>
              <a:pathLst>
                <a:path w="899" h="233" extrusionOk="0">
                  <a:moveTo>
                    <a:pt x="871" y="0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20" y="53"/>
                    <a:pt x="9" y="106"/>
                    <a:pt x="4" y="150"/>
                  </a:cubicBezTo>
                  <a:cubicBezTo>
                    <a:pt x="0" y="184"/>
                    <a:pt x="15" y="210"/>
                    <a:pt x="22" y="233"/>
                  </a:cubicBezTo>
                  <a:cubicBezTo>
                    <a:pt x="887" y="233"/>
                    <a:pt x="887" y="233"/>
                    <a:pt x="887" y="233"/>
                  </a:cubicBezTo>
                  <a:cubicBezTo>
                    <a:pt x="898" y="163"/>
                    <a:pt x="899" y="77"/>
                    <a:pt x="87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8" name="Google Shape;751;p40">
            <a:extLst>
              <a:ext uri="{FF2B5EF4-FFF2-40B4-BE49-F238E27FC236}">
                <a16:creationId xmlns:a16="http://schemas.microsoft.com/office/drawing/2014/main" id="{EDC44E5F-DCCB-46F3-B513-E05B247F4D63}"/>
              </a:ext>
            </a:extLst>
          </p:cNvPr>
          <p:cNvGrpSpPr/>
          <p:nvPr/>
        </p:nvGrpSpPr>
        <p:grpSpPr>
          <a:xfrm>
            <a:off x="3165398" y="1124104"/>
            <a:ext cx="505975" cy="594395"/>
            <a:chOff x="2554206" y="1011105"/>
            <a:chExt cx="613055" cy="720187"/>
          </a:xfrm>
        </p:grpSpPr>
        <p:sp>
          <p:nvSpPr>
            <p:cNvPr id="69" name="Google Shape;752;p40">
              <a:extLst>
                <a:ext uri="{FF2B5EF4-FFF2-40B4-BE49-F238E27FC236}">
                  <a16:creationId xmlns:a16="http://schemas.microsoft.com/office/drawing/2014/main" id="{83F6BDF6-231B-48E3-80BA-1C5609739674}"/>
                </a:ext>
              </a:extLst>
            </p:cNvPr>
            <p:cNvSpPr/>
            <p:nvPr/>
          </p:nvSpPr>
          <p:spPr>
            <a:xfrm flipH="1">
              <a:off x="2721847" y="1011105"/>
              <a:ext cx="445414" cy="388012"/>
            </a:xfrm>
            <a:custGeom>
              <a:avLst/>
              <a:gdLst/>
              <a:ahLst/>
              <a:cxnLst/>
              <a:rect l="l" t="t" r="r" b="b"/>
              <a:pathLst>
                <a:path w="885" h="771" extrusionOk="0">
                  <a:moveTo>
                    <a:pt x="708" y="363"/>
                  </a:moveTo>
                  <a:cubicBezTo>
                    <a:pt x="699" y="358"/>
                    <a:pt x="687" y="357"/>
                    <a:pt x="677" y="361"/>
                  </a:cubicBezTo>
                  <a:cubicBezTo>
                    <a:pt x="662" y="366"/>
                    <a:pt x="649" y="378"/>
                    <a:pt x="640" y="395"/>
                  </a:cubicBezTo>
                  <a:cubicBezTo>
                    <a:pt x="630" y="411"/>
                    <a:pt x="626" y="429"/>
                    <a:pt x="629" y="444"/>
                  </a:cubicBezTo>
                  <a:cubicBezTo>
                    <a:pt x="631" y="455"/>
                    <a:pt x="637" y="464"/>
                    <a:pt x="646" y="470"/>
                  </a:cubicBezTo>
                  <a:cubicBezTo>
                    <a:pt x="655" y="475"/>
                    <a:pt x="667" y="476"/>
                    <a:pt x="677" y="471"/>
                  </a:cubicBezTo>
                  <a:cubicBezTo>
                    <a:pt x="551" y="690"/>
                    <a:pt x="551" y="690"/>
                    <a:pt x="551" y="690"/>
                  </a:cubicBezTo>
                  <a:cubicBezTo>
                    <a:pt x="548" y="696"/>
                    <a:pt x="542" y="699"/>
                    <a:pt x="536" y="699"/>
                  </a:cubicBezTo>
                  <a:cubicBezTo>
                    <a:pt x="365" y="699"/>
                    <a:pt x="365" y="699"/>
                    <a:pt x="365" y="699"/>
                  </a:cubicBezTo>
                  <a:cubicBezTo>
                    <a:pt x="362" y="700"/>
                    <a:pt x="359" y="703"/>
                    <a:pt x="359" y="706"/>
                  </a:cubicBezTo>
                  <a:cubicBezTo>
                    <a:pt x="358" y="713"/>
                    <a:pt x="358" y="720"/>
                    <a:pt x="365" y="724"/>
                  </a:cubicBezTo>
                  <a:cubicBezTo>
                    <a:pt x="368" y="726"/>
                    <a:pt x="372" y="728"/>
                    <a:pt x="376" y="730"/>
                  </a:cubicBezTo>
                  <a:cubicBezTo>
                    <a:pt x="387" y="737"/>
                    <a:pt x="388" y="751"/>
                    <a:pt x="378" y="759"/>
                  </a:cubicBezTo>
                  <a:cubicBezTo>
                    <a:pt x="368" y="767"/>
                    <a:pt x="354" y="771"/>
                    <a:pt x="341" y="770"/>
                  </a:cubicBezTo>
                  <a:cubicBezTo>
                    <a:pt x="328" y="771"/>
                    <a:pt x="314" y="768"/>
                    <a:pt x="304" y="759"/>
                  </a:cubicBezTo>
                  <a:cubicBezTo>
                    <a:pt x="294" y="751"/>
                    <a:pt x="295" y="737"/>
                    <a:pt x="306" y="730"/>
                  </a:cubicBezTo>
                  <a:cubicBezTo>
                    <a:pt x="310" y="728"/>
                    <a:pt x="314" y="726"/>
                    <a:pt x="317" y="724"/>
                  </a:cubicBezTo>
                  <a:cubicBezTo>
                    <a:pt x="323" y="720"/>
                    <a:pt x="323" y="713"/>
                    <a:pt x="323" y="706"/>
                  </a:cubicBezTo>
                  <a:cubicBezTo>
                    <a:pt x="323" y="703"/>
                    <a:pt x="320" y="700"/>
                    <a:pt x="317" y="699"/>
                  </a:cubicBezTo>
                  <a:cubicBezTo>
                    <a:pt x="115" y="699"/>
                    <a:pt x="115" y="699"/>
                    <a:pt x="115" y="699"/>
                  </a:cubicBezTo>
                  <a:cubicBezTo>
                    <a:pt x="112" y="699"/>
                    <a:pt x="109" y="697"/>
                    <a:pt x="108" y="694"/>
                  </a:cubicBezTo>
                  <a:cubicBezTo>
                    <a:pt x="108" y="694"/>
                    <a:pt x="108" y="694"/>
                    <a:pt x="108" y="694"/>
                  </a:cubicBezTo>
                  <a:cubicBezTo>
                    <a:pt x="58" y="592"/>
                    <a:pt x="0" y="246"/>
                    <a:pt x="247" y="121"/>
                  </a:cubicBezTo>
                  <a:cubicBezTo>
                    <a:pt x="487" y="0"/>
                    <a:pt x="726" y="23"/>
                    <a:pt x="852" y="89"/>
                  </a:cubicBezTo>
                  <a:cubicBezTo>
                    <a:pt x="862" y="94"/>
                    <a:pt x="871" y="99"/>
                    <a:pt x="879" y="104"/>
                  </a:cubicBezTo>
                  <a:cubicBezTo>
                    <a:pt x="883" y="107"/>
                    <a:pt x="885" y="112"/>
                    <a:pt x="882" y="116"/>
                  </a:cubicBezTo>
                  <a:cubicBezTo>
                    <a:pt x="725" y="389"/>
                    <a:pt x="725" y="389"/>
                    <a:pt x="725" y="389"/>
                  </a:cubicBezTo>
                  <a:cubicBezTo>
                    <a:pt x="723" y="378"/>
                    <a:pt x="717" y="368"/>
                    <a:pt x="708" y="36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53;p40">
              <a:extLst>
                <a:ext uri="{FF2B5EF4-FFF2-40B4-BE49-F238E27FC236}">
                  <a16:creationId xmlns:a16="http://schemas.microsoft.com/office/drawing/2014/main" id="{C8C45821-2784-4FA4-967B-43B2892A7B88}"/>
                </a:ext>
              </a:extLst>
            </p:cNvPr>
            <p:cNvSpPr/>
            <p:nvPr/>
          </p:nvSpPr>
          <p:spPr>
            <a:xfrm flipH="1">
              <a:off x="2554206" y="1072424"/>
              <a:ext cx="329184" cy="568718"/>
            </a:xfrm>
            <a:custGeom>
              <a:avLst/>
              <a:gdLst/>
              <a:ahLst/>
              <a:cxnLst/>
              <a:rect l="l" t="t" r="r" b="b"/>
              <a:pathLst>
                <a:path w="654" h="1130" extrusionOk="0">
                  <a:moveTo>
                    <a:pt x="208" y="896"/>
                  </a:moveTo>
                  <a:cubicBezTo>
                    <a:pt x="217" y="891"/>
                    <a:pt x="224" y="882"/>
                    <a:pt x="225" y="871"/>
                  </a:cubicBezTo>
                  <a:cubicBezTo>
                    <a:pt x="228" y="856"/>
                    <a:pt x="224" y="838"/>
                    <a:pt x="214" y="822"/>
                  </a:cubicBezTo>
                  <a:cubicBezTo>
                    <a:pt x="205" y="805"/>
                    <a:pt x="192" y="793"/>
                    <a:pt x="177" y="787"/>
                  </a:cubicBezTo>
                  <a:cubicBezTo>
                    <a:pt x="167" y="784"/>
                    <a:pt x="156" y="784"/>
                    <a:pt x="147" y="790"/>
                  </a:cubicBezTo>
                  <a:cubicBezTo>
                    <a:pt x="137" y="795"/>
                    <a:pt x="131" y="805"/>
                    <a:pt x="130" y="816"/>
                  </a:cubicBezTo>
                  <a:cubicBezTo>
                    <a:pt x="3" y="597"/>
                    <a:pt x="3" y="597"/>
                    <a:pt x="3" y="597"/>
                  </a:cubicBezTo>
                  <a:cubicBezTo>
                    <a:pt x="0" y="591"/>
                    <a:pt x="0" y="585"/>
                    <a:pt x="3" y="579"/>
                  </a:cubicBezTo>
                  <a:cubicBezTo>
                    <a:pt x="142" y="339"/>
                    <a:pt x="142" y="339"/>
                    <a:pt x="142" y="339"/>
                  </a:cubicBezTo>
                  <a:cubicBezTo>
                    <a:pt x="142" y="336"/>
                    <a:pt x="142" y="332"/>
                    <a:pt x="139" y="330"/>
                  </a:cubicBezTo>
                  <a:cubicBezTo>
                    <a:pt x="133" y="326"/>
                    <a:pt x="127" y="323"/>
                    <a:pt x="121" y="326"/>
                  </a:cubicBezTo>
                  <a:cubicBezTo>
                    <a:pt x="117" y="328"/>
                    <a:pt x="113" y="331"/>
                    <a:pt x="110" y="333"/>
                  </a:cubicBezTo>
                  <a:cubicBezTo>
                    <a:pt x="98" y="339"/>
                    <a:pt x="85" y="333"/>
                    <a:pt x="83" y="320"/>
                  </a:cubicBezTo>
                  <a:cubicBezTo>
                    <a:pt x="81" y="307"/>
                    <a:pt x="85" y="294"/>
                    <a:pt x="92" y="282"/>
                  </a:cubicBezTo>
                  <a:cubicBezTo>
                    <a:pt x="99" y="271"/>
                    <a:pt x="108" y="260"/>
                    <a:pt x="120" y="256"/>
                  </a:cubicBezTo>
                  <a:cubicBezTo>
                    <a:pt x="132" y="251"/>
                    <a:pt x="144" y="259"/>
                    <a:pt x="144" y="272"/>
                  </a:cubicBezTo>
                  <a:cubicBezTo>
                    <a:pt x="145" y="276"/>
                    <a:pt x="144" y="281"/>
                    <a:pt x="144" y="285"/>
                  </a:cubicBezTo>
                  <a:cubicBezTo>
                    <a:pt x="145" y="293"/>
                    <a:pt x="150" y="296"/>
                    <a:pt x="157" y="299"/>
                  </a:cubicBezTo>
                  <a:cubicBezTo>
                    <a:pt x="160" y="301"/>
                    <a:pt x="163" y="299"/>
                    <a:pt x="166" y="297"/>
                  </a:cubicBezTo>
                  <a:cubicBezTo>
                    <a:pt x="334" y="6"/>
                    <a:pt x="334" y="6"/>
                    <a:pt x="334" y="6"/>
                  </a:cubicBezTo>
                  <a:cubicBezTo>
                    <a:pt x="337" y="2"/>
                    <a:pt x="343" y="0"/>
                    <a:pt x="347" y="3"/>
                  </a:cubicBezTo>
                  <a:cubicBezTo>
                    <a:pt x="480" y="102"/>
                    <a:pt x="524" y="251"/>
                    <a:pt x="535" y="353"/>
                  </a:cubicBezTo>
                  <a:cubicBezTo>
                    <a:pt x="542" y="405"/>
                    <a:pt x="507" y="442"/>
                    <a:pt x="511" y="473"/>
                  </a:cubicBezTo>
                  <a:cubicBezTo>
                    <a:pt x="518" y="532"/>
                    <a:pt x="648" y="625"/>
                    <a:pt x="651" y="690"/>
                  </a:cubicBezTo>
                  <a:cubicBezTo>
                    <a:pt x="654" y="734"/>
                    <a:pt x="565" y="752"/>
                    <a:pt x="550" y="781"/>
                  </a:cubicBezTo>
                  <a:cubicBezTo>
                    <a:pt x="543" y="794"/>
                    <a:pt x="562" y="823"/>
                    <a:pt x="560" y="841"/>
                  </a:cubicBezTo>
                  <a:cubicBezTo>
                    <a:pt x="559" y="857"/>
                    <a:pt x="515" y="874"/>
                    <a:pt x="515" y="874"/>
                  </a:cubicBezTo>
                  <a:cubicBezTo>
                    <a:pt x="515" y="874"/>
                    <a:pt x="546" y="903"/>
                    <a:pt x="548" y="916"/>
                  </a:cubicBezTo>
                  <a:cubicBezTo>
                    <a:pt x="549" y="932"/>
                    <a:pt x="520" y="957"/>
                    <a:pt x="519" y="973"/>
                  </a:cubicBezTo>
                  <a:cubicBezTo>
                    <a:pt x="519" y="989"/>
                    <a:pt x="545" y="1030"/>
                    <a:pt x="532" y="1073"/>
                  </a:cubicBezTo>
                  <a:cubicBezTo>
                    <a:pt x="515" y="1130"/>
                    <a:pt x="356" y="1091"/>
                    <a:pt x="288" y="1083"/>
                  </a:cubicBezTo>
                  <a:cubicBezTo>
                    <a:pt x="286" y="1083"/>
                    <a:pt x="283" y="1082"/>
                    <a:pt x="282" y="1079"/>
                  </a:cubicBezTo>
                  <a:cubicBezTo>
                    <a:pt x="177" y="898"/>
                    <a:pt x="177" y="898"/>
                    <a:pt x="177" y="898"/>
                  </a:cubicBezTo>
                  <a:cubicBezTo>
                    <a:pt x="188" y="902"/>
                    <a:pt x="199" y="902"/>
                    <a:pt x="208" y="89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754;p40">
              <a:extLst>
                <a:ext uri="{FF2B5EF4-FFF2-40B4-BE49-F238E27FC236}">
                  <a16:creationId xmlns:a16="http://schemas.microsoft.com/office/drawing/2014/main" id="{F9259D20-7DD5-4807-8F19-263C150D931C}"/>
                </a:ext>
              </a:extLst>
            </p:cNvPr>
            <p:cNvSpPr/>
            <p:nvPr/>
          </p:nvSpPr>
          <p:spPr>
            <a:xfrm flipH="1">
              <a:off x="2750903" y="1372925"/>
              <a:ext cx="354381" cy="358367"/>
            </a:xfrm>
            <a:custGeom>
              <a:avLst/>
              <a:gdLst/>
              <a:ahLst/>
              <a:cxnLst/>
              <a:rect l="l" t="t" r="r" b="b"/>
              <a:pathLst>
                <a:path w="704" h="712" extrusionOk="0">
                  <a:moveTo>
                    <a:pt x="11" y="0"/>
                  </a:moveTo>
                  <a:cubicBezTo>
                    <a:pt x="170" y="0"/>
                    <a:pt x="170" y="0"/>
                    <a:pt x="170" y="0"/>
                  </a:cubicBezTo>
                  <a:cubicBezTo>
                    <a:pt x="162" y="7"/>
                    <a:pt x="157" y="17"/>
                    <a:pt x="157" y="28"/>
                  </a:cubicBezTo>
                  <a:cubicBezTo>
                    <a:pt x="157" y="38"/>
                    <a:pt x="162" y="48"/>
                    <a:pt x="170" y="55"/>
                  </a:cubicBezTo>
                  <a:cubicBezTo>
                    <a:pt x="182" y="65"/>
                    <a:pt x="199" y="70"/>
                    <a:pt x="218" y="70"/>
                  </a:cubicBezTo>
                  <a:cubicBezTo>
                    <a:pt x="237" y="70"/>
                    <a:pt x="254" y="65"/>
                    <a:pt x="267" y="55"/>
                  </a:cubicBezTo>
                  <a:cubicBezTo>
                    <a:pt x="275" y="48"/>
                    <a:pt x="280" y="38"/>
                    <a:pt x="280" y="28"/>
                  </a:cubicBezTo>
                  <a:cubicBezTo>
                    <a:pt x="280" y="17"/>
                    <a:pt x="275" y="7"/>
                    <a:pt x="266" y="0"/>
                  </a:cubicBezTo>
                  <a:cubicBezTo>
                    <a:pt x="411" y="0"/>
                    <a:pt x="411" y="0"/>
                    <a:pt x="411" y="0"/>
                  </a:cubicBezTo>
                  <a:cubicBezTo>
                    <a:pt x="417" y="0"/>
                    <a:pt x="423" y="3"/>
                    <a:pt x="426" y="9"/>
                  </a:cubicBezTo>
                  <a:cubicBezTo>
                    <a:pt x="565" y="249"/>
                    <a:pt x="565" y="249"/>
                    <a:pt x="565" y="249"/>
                  </a:cubicBezTo>
                  <a:cubicBezTo>
                    <a:pt x="568" y="251"/>
                    <a:pt x="571" y="253"/>
                    <a:pt x="575" y="251"/>
                  </a:cubicBezTo>
                  <a:cubicBezTo>
                    <a:pt x="581" y="248"/>
                    <a:pt x="586" y="244"/>
                    <a:pt x="587" y="237"/>
                  </a:cubicBezTo>
                  <a:cubicBezTo>
                    <a:pt x="587" y="233"/>
                    <a:pt x="587" y="228"/>
                    <a:pt x="587" y="224"/>
                  </a:cubicBezTo>
                  <a:cubicBezTo>
                    <a:pt x="587" y="211"/>
                    <a:pt x="599" y="203"/>
                    <a:pt x="611" y="208"/>
                  </a:cubicBezTo>
                  <a:cubicBezTo>
                    <a:pt x="623" y="212"/>
                    <a:pt x="633" y="223"/>
                    <a:pt x="639" y="234"/>
                  </a:cubicBezTo>
                  <a:cubicBezTo>
                    <a:pt x="646" y="245"/>
                    <a:pt x="650" y="259"/>
                    <a:pt x="648" y="272"/>
                  </a:cubicBezTo>
                  <a:cubicBezTo>
                    <a:pt x="646" y="285"/>
                    <a:pt x="633" y="290"/>
                    <a:pt x="622" y="284"/>
                  </a:cubicBezTo>
                  <a:cubicBezTo>
                    <a:pt x="618" y="282"/>
                    <a:pt x="614" y="280"/>
                    <a:pt x="611" y="278"/>
                  </a:cubicBezTo>
                  <a:cubicBezTo>
                    <a:pt x="604" y="275"/>
                    <a:pt x="598" y="278"/>
                    <a:pt x="592" y="282"/>
                  </a:cubicBezTo>
                  <a:cubicBezTo>
                    <a:pt x="589" y="283"/>
                    <a:pt x="589" y="287"/>
                    <a:pt x="589" y="291"/>
                  </a:cubicBezTo>
                  <a:cubicBezTo>
                    <a:pt x="700" y="482"/>
                    <a:pt x="700" y="482"/>
                    <a:pt x="700" y="482"/>
                  </a:cubicBezTo>
                  <a:cubicBezTo>
                    <a:pt x="700" y="482"/>
                    <a:pt x="701" y="484"/>
                    <a:pt x="700" y="485"/>
                  </a:cubicBezTo>
                  <a:cubicBezTo>
                    <a:pt x="700" y="487"/>
                    <a:pt x="699" y="488"/>
                    <a:pt x="699" y="488"/>
                  </a:cubicBezTo>
                  <a:cubicBezTo>
                    <a:pt x="699" y="488"/>
                    <a:pt x="699" y="488"/>
                    <a:pt x="699" y="488"/>
                  </a:cubicBezTo>
                  <a:cubicBezTo>
                    <a:pt x="671" y="516"/>
                    <a:pt x="704" y="593"/>
                    <a:pt x="688" y="619"/>
                  </a:cubicBezTo>
                  <a:cubicBezTo>
                    <a:pt x="664" y="659"/>
                    <a:pt x="299" y="712"/>
                    <a:pt x="119" y="586"/>
                  </a:cubicBezTo>
                  <a:cubicBezTo>
                    <a:pt x="83" y="561"/>
                    <a:pt x="129" y="479"/>
                    <a:pt x="98" y="269"/>
                  </a:cubicBezTo>
                  <a:cubicBezTo>
                    <a:pt x="84" y="172"/>
                    <a:pt x="45" y="96"/>
                    <a:pt x="3" y="12"/>
                  </a:cubicBezTo>
                  <a:cubicBezTo>
                    <a:pt x="0" y="7"/>
                    <a:pt x="4" y="0"/>
                    <a:pt x="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2" name="Google Shape;755;p40">
            <a:extLst>
              <a:ext uri="{FF2B5EF4-FFF2-40B4-BE49-F238E27FC236}">
                <a16:creationId xmlns:a16="http://schemas.microsoft.com/office/drawing/2014/main" id="{39FF1258-0D64-44A0-B0D3-F3CE5A5C3DD0}"/>
              </a:ext>
            </a:extLst>
          </p:cNvPr>
          <p:cNvGrpSpPr/>
          <p:nvPr/>
        </p:nvGrpSpPr>
        <p:grpSpPr>
          <a:xfrm>
            <a:off x="9229632" y="1063225"/>
            <a:ext cx="614273" cy="655273"/>
            <a:chOff x="9901824" y="937343"/>
            <a:chExt cx="744273" cy="793950"/>
          </a:xfrm>
        </p:grpSpPr>
        <p:grpSp>
          <p:nvGrpSpPr>
            <p:cNvPr id="73" name="Google Shape;756;p40">
              <a:extLst>
                <a:ext uri="{FF2B5EF4-FFF2-40B4-BE49-F238E27FC236}">
                  <a16:creationId xmlns:a16="http://schemas.microsoft.com/office/drawing/2014/main" id="{A12E7485-6EED-4DED-91AE-318AF1911B51}"/>
                </a:ext>
              </a:extLst>
            </p:cNvPr>
            <p:cNvGrpSpPr/>
            <p:nvPr/>
          </p:nvGrpSpPr>
          <p:grpSpPr>
            <a:xfrm>
              <a:off x="9901824" y="937343"/>
              <a:ext cx="744273" cy="793950"/>
              <a:chOff x="9901824" y="937343"/>
              <a:chExt cx="744273" cy="793950"/>
            </a:xfrm>
          </p:grpSpPr>
          <p:sp>
            <p:nvSpPr>
              <p:cNvPr id="80" name="Google Shape;757;p40">
                <a:extLst>
                  <a:ext uri="{FF2B5EF4-FFF2-40B4-BE49-F238E27FC236}">
                    <a16:creationId xmlns:a16="http://schemas.microsoft.com/office/drawing/2014/main" id="{4ACAC6B9-1F33-479C-B2AC-36D8463027A5}"/>
                  </a:ext>
                </a:extLst>
              </p:cNvPr>
              <p:cNvSpPr/>
              <p:nvPr/>
            </p:nvSpPr>
            <p:spPr>
              <a:xfrm>
                <a:off x="10463799" y="1043794"/>
                <a:ext cx="76068" cy="75403"/>
              </a:xfrm>
              <a:custGeom>
                <a:avLst/>
                <a:gdLst/>
                <a:ahLst/>
                <a:cxnLst/>
                <a:rect l="l" t="t" r="r" b="b"/>
                <a:pathLst>
                  <a:path w="133" h="132" extrusionOk="0">
                    <a:moveTo>
                      <a:pt x="12" y="132"/>
                    </a:moveTo>
                    <a:cubicBezTo>
                      <a:pt x="9" y="132"/>
                      <a:pt x="6" y="131"/>
                      <a:pt x="4" y="128"/>
                    </a:cubicBezTo>
                    <a:cubicBezTo>
                      <a:pt x="0" y="124"/>
                      <a:pt x="0" y="118"/>
                      <a:pt x="4" y="11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8" y="0"/>
                      <a:pt x="124" y="0"/>
                      <a:pt x="128" y="4"/>
                    </a:cubicBezTo>
                    <a:cubicBezTo>
                      <a:pt x="133" y="8"/>
                      <a:pt x="133" y="15"/>
                      <a:pt x="128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1"/>
                      <a:pt x="14" y="132"/>
                      <a:pt x="12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" name="Google Shape;758;p40">
                <a:extLst>
                  <a:ext uri="{FF2B5EF4-FFF2-40B4-BE49-F238E27FC236}">
                    <a16:creationId xmlns:a16="http://schemas.microsoft.com/office/drawing/2014/main" id="{6FA65EE6-C5C7-48C7-96E4-C92F64C7E6D2}"/>
                  </a:ext>
                </a:extLst>
              </p:cNvPr>
              <p:cNvSpPr/>
              <p:nvPr/>
            </p:nvSpPr>
            <p:spPr>
              <a:xfrm>
                <a:off x="10546077" y="1303491"/>
                <a:ext cx="100020" cy="11976"/>
              </a:xfrm>
              <a:custGeom>
                <a:avLst/>
                <a:gdLst/>
                <a:ahLst/>
                <a:cxnLst/>
                <a:rect l="l" t="t" r="r" b="b"/>
                <a:pathLst>
                  <a:path w="175" h="21" extrusionOk="0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7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1"/>
                    </a:cubicBezTo>
                    <a:cubicBezTo>
                      <a:pt x="175" y="17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" name="Google Shape;759;p40">
                <a:extLst>
                  <a:ext uri="{FF2B5EF4-FFF2-40B4-BE49-F238E27FC236}">
                    <a16:creationId xmlns:a16="http://schemas.microsoft.com/office/drawing/2014/main" id="{7553C6DC-5AC8-4225-B2DC-040D7E14070A}"/>
                  </a:ext>
                </a:extLst>
              </p:cNvPr>
              <p:cNvSpPr/>
              <p:nvPr/>
            </p:nvSpPr>
            <p:spPr>
              <a:xfrm>
                <a:off x="10463799" y="1499539"/>
                <a:ext cx="76068" cy="75625"/>
              </a:xfrm>
              <a:custGeom>
                <a:avLst/>
                <a:gdLst/>
                <a:ahLst/>
                <a:cxnLst/>
                <a:rect l="l" t="t" r="r" b="b"/>
                <a:pathLst>
                  <a:path w="133" h="132" extrusionOk="0">
                    <a:moveTo>
                      <a:pt x="121" y="132"/>
                    </a:moveTo>
                    <a:cubicBezTo>
                      <a:pt x="119" y="132"/>
                      <a:pt x="116" y="131"/>
                      <a:pt x="114" y="12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0" y="15"/>
                      <a:pt x="0" y="8"/>
                      <a:pt x="5" y="4"/>
                    </a:cubicBezTo>
                    <a:cubicBezTo>
                      <a:pt x="9" y="0"/>
                      <a:pt x="15" y="0"/>
                      <a:pt x="20" y="4"/>
                    </a:cubicBezTo>
                    <a:cubicBezTo>
                      <a:pt x="129" y="114"/>
                      <a:pt x="129" y="114"/>
                      <a:pt x="129" y="114"/>
                    </a:cubicBezTo>
                    <a:cubicBezTo>
                      <a:pt x="133" y="118"/>
                      <a:pt x="133" y="124"/>
                      <a:pt x="129" y="129"/>
                    </a:cubicBezTo>
                    <a:cubicBezTo>
                      <a:pt x="127" y="131"/>
                      <a:pt x="124" y="132"/>
                      <a:pt x="121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" name="Google Shape;760;p40">
                <a:extLst>
                  <a:ext uri="{FF2B5EF4-FFF2-40B4-BE49-F238E27FC236}">
                    <a16:creationId xmlns:a16="http://schemas.microsoft.com/office/drawing/2014/main" id="{762C1AA9-CEC9-4CC0-BCE8-8D7A396B706E}"/>
                  </a:ext>
                </a:extLst>
              </p:cNvPr>
              <p:cNvSpPr/>
              <p:nvPr/>
            </p:nvSpPr>
            <p:spPr>
              <a:xfrm>
                <a:off x="10008275" y="1500204"/>
                <a:ext cx="76068" cy="74960"/>
              </a:xfrm>
              <a:custGeom>
                <a:avLst/>
                <a:gdLst/>
                <a:ahLst/>
                <a:cxnLst/>
                <a:rect l="l" t="t" r="r" b="b"/>
                <a:pathLst>
                  <a:path w="133" h="131" extrusionOk="0">
                    <a:moveTo>
                      <a:pt x="12" y="131"/>
                    </a:moveTo>
                    <a:cubicBezTo>
                      <a:pt x="9" y="131"/>
                      <a:pt x="7" y="130"/>
                      <a:pt x="5" y="128"/>
                    </a:cubicBezTo>
                    <a:cubicBezTo>
                      <a:pt x="0" y="124"/>
                      <a:pt x="0" y="117"/>
                      <a:pt x="5" y="113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8" y="0"/>
                      <a:pt x="125" y="0"/>
                      <a:pt x="129" y="4"/>
                    </a:cubicBezTo>
                    <a:cubicBezTo>
                      <a:pt x="133" y="8"/>
                      <a:pt x="133" y="14"/>
                      <a:pt x="129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0"/>
                      <a:pt x="15" y="131"/>
                      <a:pt x="12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4" name="Google Shape;761;p40">
                <a:extLst>
                  <a:ext uri="{FF2B5EF4-FFF2-40B4-BE49-F238E27FC236}">
                    <a16:creationId xmlns:a16="http://schemas.microsoft.com/office/drawing/2014/main" id="{E255D254-E79C-441A-9B22-FDE17EDF9A42}"/>
                  </a:ext>
                </a:extLst>
              </p:cNvPr>
              <p:cNvSpPr/>
              <p:nvPr/>
            </p:nvSpPr>
            <p:spPr>
              <a:xfrm>
                <a:off x="9901824" y="1303934"/>
                <a:ext cx="100020" cy="11976"/>
              </a:xfrm>
              <a:custGeom>
                <a:avLst/>
                <a:gdLst/>
                <a:ahLst/>
                <a:cxnLst/>
                <a:rect l="l" t="t" r="r" b="b"/>
                <a:pathLst>
                  <a:path w="175" h="21" extrusionOk="0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6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0"/>
                    </a:cubicBezTo>
                    <a:cubicBezTo>
                      <a:pt x="175" y="16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" name="Google Shape;762;p40">
                <a:extLst>
                  <a:ext uri="{FF2B5EF4-FFF2-40B4-BE49-F238E27FC236}">
                    <a16:creationId xmlns:a16="http://schemas.microsoft.com/office/drawing/2014/main" id="{4A10235B-15F9-44EC-967E-18D1242633E8}"/>
                  </a:ext>
                </a:extLst>
              </p:cNvPr>
              <p:cNvSpPr/>
              <p:nvPr/>
            </p:nvSpPr>
            <p:spPr>
              <a:xfrm>
                <a:off x="10008275" y="1044237"/>
                <a:ext cx="75403" cy="74960"/>
              </a:xfrm>
              <a:custGeom>
                <a:avLst/>
                <a:gdLst/>
                <a:ahLst/>
                <a:cxnLst/>
                <a:rect l="l" t="t" r="r" b="b"/>
                <a:pathLst>
                  <a:path w="132" h="131" extrusionOk="0">
                    <a:moveTo>
                      <a:pt x="121" y="131"/>
                    </a:moveTo>
                    <a:cubicBezTo>
                      <a:pt x="118" y="131"/>
                      <a:pt x="115" y="130"/>
                      <a:pt x="113" y="12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0" y="14"/>
                      <a:pt x="0" y="8"/>
                      <a:pt x="4" y="4"/>
                    </a:cubicBezTo>
                    <a:cubicBezTo>
                      <a:pt x="8" y="0"/>
                      <a:pt x="15" y="0"/>
                      <a:pt x="19" y="4"/>
                    </a:cubicBezTo>
                    <a:cubicBezTo>
                      <a:pt x="128" y="113"/>
                      <a:pt x="128" y="113"/>
                      <a:pt x="128" y="113"/>
                    </a:cubicBezTo>
                    <a:cubicBezTo>
                      <a:pt x="132" y="117"/>
                      <a:pt x="132" y="124"/>
                      <a:pt x="128" y="128"/>
                    </a:cubicBezTo>
                    <a:cubicBezTo>
                      <a:pt x="126" y="130"/>
                      <a:pt x="124" y="131"/>
                      <a:pt x="121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" name="Google Shape;763;p40">
                <a:extLst>
                  <a:ext uri="{FF2B5EF4-FFF2-40B4-BE49-F238E27FC236}">
                    <a16:creationId xmlns:a16="http://schemas.microsoft.com/office/drawing/2014/main" id="{F2764F7B-B37F-48A6-97B7-75CD9CB69B59}"/>
                  </a:ext>
                </a:extLst>
              </p:cNvPr>
              <p:cNvSpPr/>
              <p:nvPr/>
            </p:nvSpPr>
            <p:spPr>
              <a:xfrm>
                <a:off x="10267751" y="937343"/>
                <a:ext cx="11976" cy="100020"/>
              </a:xfrm>
              <a:custGeom>
                <a:avLst/>
                <a:gdLst/>
                <a:ahLst/>
                <a:cxnLst/>
                <a:rect l="l" t="t" r="r" b="b"/>
                <a:pathLst>
                  <a:path w="21" h="175" extrusionOk="0">
                    <a:moveTo>
                      <a:pt x="11" y="175"/>
                    </a:moveTo>
                    <a:cubicBezTo>
                      <a:pt x="5" y="175"/>
                      <a:pt x="0" y="171"/>
                      <a:pt x="0" y="16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5" y="0"/>
                      <a:pt x="11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65"/>
                      <a:pt x="21" y="165"/>
                      <a:pt x="21" y="165"/>
                    </a:cubicBezTo>
                    <a:cubicBezTo>
                      <a:pt x="21" y="171"/>
                      <a:pt x="17" y="175"/>
                      <a:pt x="11" y="17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" name="Google Shape;764;p40">
                <a:extLst>
                  <a:ext uri="{FF2B5EF4-FFF2-40B4-BE49-F238E27FC236}">
                    <a16:creationId xmlns:a16="http://schemas.microsoft.com/office/drawing/2014/main" id="{C890ECDD-DE1B-4712-96A2-4FB54B67B911}"/>
                  </a:ext>
                </a:extLst>
              </p:cNvPr>
              <p:cNvSpPr/>
              <p:nvPr/>
            </p:nvSpPr>
            <p:spPr>
              <a:xfrm>
                <a:off x="10183698" y="1629498"/>
                <a:ext cx="180080" cy="25726"/>
              </a:xfrm>
              <a:custGeom>
                <a:avLst/>
                <a:gdLst/>
                <a:ahLst/>
                <a:cxnLst/>
                <a:rect l="l" t="t" r="r" b="b"/>
                <a:pathLst>
                  <a:path w="315" h="45" extrusionOk="0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293" y="45"/>
                      <a:pt x="293" y="45"/>
                      <a:pt x="293" y="45"/>
                    </a:cubicBezTo>
                    <a:cubicBezTo>
                      <a:pt x="305" y="45"/>
                      <a:pt x="315" y="35"/>
                      <a:pt x="315" y="23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5" y="11"/>
                      <a:pt x="305" y="0"/>
                      <a:pt x="293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1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" name="Google Shape;765;p40">
                <a:extLst>
                  <a:ext uri="{FF2B5EF4-FFF2-40B4-BE49-F238E27FC236}">
                    <a16:creationId xmlns:a16="http://schemas.microsoft.com/office/drawing/2014/main" id="{73EAE8C2-3F20-4487-93B6-10EA7CF0E4F0}"/>
                  </a:ext>
                </a:extLst>
              </p:cNvPr>
              <p:cNvSpPr/>
              <p:nvPr/>
            </p:nvSpPr>
            <p:spPr>
              <a:xfrm>
                <a:off x="10188356" y="1667865"/>
                <a:ext cx="170766" cy="25726"/>
              </a:xfrm>
              <a:custGeom>
                <a:avLst/>
                <a:gdLst/>
                <a:ahLst/>
                <a:cxnLst/>
                <a:rect l="l" t="t" r="r" b="b"/>
                <a:pathLst>
                  <a:path w="299" h="45" extrusionOk="0">
                    <a:moveTo>
                      <a:pt x="0" y="22"/>
                    </a:moveTo>
                    <a:cubicBezTo>
                      <a:pt x="0" y="35"/>
                      <a:pt x="10" y="45"/>
                      <a:pt x="23" y="45"/>
                    </a:cubicBezTo>
                    <a:cubicBezTo>
                      <a:pt x="277" y="45"/>
                      <a:pt x="277" y="45"/>
                      <a:pt x="277" y="45"/>
                    </a:cubicBezTo>
                    <a:cubicBezTo>
                      <a:pt x="289" y="45"/>
                      <a:pt x="299" y="35"/>
                      <a:pt x="299" y="22"/>
                    </a:cubicBezTo>
                    <a:cubicBezTo>
                      <a:pt x="299" y="22"/>
                      <a:pt x="299" y="22"/>
                      <a:pt x="299" y="22"/>
                    </a:cubicBezTo>
                    <a:cubicBezTo>
                      <a:pt x="299" y="10"/>
                      <a:pt x="289" y="0"/>
                      <a:pt x="27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0"/>
                      <a:pt x="0" y="10"/>
                      <a:pt x="0" y="2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" name="Google Shape;766;p40">
                <a:extLst>
                  <a:ext uri="{FF2B5EF4-FFF2-40B4-BE49-F238E27FC236}">
                    <a16:creationId xmlns:a16="http://schemas.microsoft.com/office/drawing/2014/main" id="{47A9E930-7DEA-4730-8644-433F607E9D1E}"/>
                  </a:ext>
                </a:extLst>
              </p:cNvPr>
              <p:cNvSpPr/>
              <p:nvPr/>
            </p:nvSpPr>
            <p:spPr>
              <a:xfrm>
                <a:off x="10212751" y="1705567"/>
                <a:ext cx="122419" cy="25726"/>
              </a:xfrm>
              <a:custGeom>
                <a:avLst/>
                <a:gdLst/>
                <a:ahLst/>
                <a:cxnLst/>
                <a:rect l="l" t="t" r="r" b="b"/>
                <a:pathLst>
                  <a:path w="214" h="45" extrusionOk="0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204" y="45"/>
                      <a:pt x="214" y="35"/>
                      <a:pt x="214" y="23"/>
                    </a:cubicBezTo>
                    <a:cubicBezTo>
                      <a:pt x="214" y="23"/>
                      <a:pt x="214" y="23"/>
                      <a:pt x="214" y="23"/>
                    </a:cubicBezTo>
                    <a:cubicBezTo>
                      <a:pt x="214" y="10"/>
                      <a:pt x="204" y="0"/>
                      <a:pt x="19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74" name="Google Shape;767;p40">
              <a:extLst>
                <a:ext uri="{FF2B5EF4-FFF2-40B4-BE49-F238E27FC236}">
                  <a16:creationId xmlns:a16="http://schemas.microsoft.com/office/drawing/2014/main" id="{4BE2DB2A-2FFC-470A-8384-E1C02497FF1A}"/>
                </a:ext>
              </a:extLst>
            </p:cNvPr>
            <p:cNvSpPr/>
            <p:nvPr/>
          </p:nvSpPr>
          <p:spPr>
            <a:xfrm>
              <a:off x="10047751" y="1220548"/>
              <a:ext cx="217117" cy="205362"/>
            </a:xfrm>
            <a:custGeom>
              <a:avLst/>
              <a:gdLst/>
              <a:ahLst/>
              <a:cxnLst/>
              <a:rect l="l" t="t" r="r" b="b"/>
              <a:pathLst>
                <a:path w="380" h="359" extrusionOk="0">
                  <a:moveTo>
                    <a:pt x="63" y="268"/>
                  </a:moveTo>
                  <a:cubicBezTo>
                    <a:pt x="78" y="297"/>
                    <a:pt x="94" y="324"/>
                    <a:pt x="108" y="350"/>
                  </a:cubicBezTo>
                  <a:cubicBezTo>
                    <a:pt x="113" y="359"/>
                    <a:pt x="113" y="359"/>
                    <a:pt x="113" y="359"/>
                  </a:cubicBezTo>
                  <a:cubicBezTo>
                    <a:pt x="380" y="206"/>
                    <a:pt x="380" y="206"/>
                    <a:pt x="380" y="206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2" y="2"/>
                    <a:pt x="22" y="4"/>
                    <a:pt x="21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0" y="88"/>
                    <a:pt x="14" y="174"/>
                    <a:pt x="63" y="26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768;p40">
              <a:extLst>
                <a:ext uri="{FF2B5EF4-FFF2-40B4-BE49-F238E27FC236}">
                  <a16:creationId xmlns:a16="http://schemas.microsoft.com/office/drawing/2014/main" id="{C18DF48C-C356-4C02-9F93-608797861F28}"/>
                </a:ext>
              </a:extLst>
            </p:cNvPr>
            <p:cNvSpPr/>
            <p:nvPr/>
          </p:nvSpPr>
          <p:spPr>
            <a:xfrm>
              <a:off x="10063053" y="1080830"/>
              <a:ext cx="205806" cy="250604"/>
            </a:xfrm>
            <a:custGeom>
              <a:avLst/>
              <a:gdLst/>
              <a:ahLst/>
              <a:cxnLst/>
              <a:rect l="l" t="t" r="r" b="b"/>
              <a:pathLst>
                <a:path w="360" h="438" extrusionOk="0">
                  <a:moveTo>
                    <a:pt x="0" y="230"/>
                  </a:moveTo>
                  <a:cubicBezTo>
                    <a:pt x="360" y="438"/>
                    <a:pt x="360" y="438"/>
                    <a:pt x="360" y="438"/>
                  </a:cubicBezTo>
                  <a:cubicBezTo>
                    <a:pt x="360" y="0"/>
                    <a:pt x="360" y="0"/>
                    <a:pt x="360" y="0"/>
                  </a:cubicBezTo>
                  <a:cubicBezTo>
                    <a:pt x="174" y="3"/>
                    <a:pt x="40" y="117"/>
                    <a:pt x="0" y="23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769;p40">
              <a:extLst>
                <a:ext uri="{FF2B5EF4-FFF2-40B4-BE49-F238E27FC236}">
                  <a16:creationId xmlns:a16="http://schemas.microsoft.com/office/drawing/2014/main" id="{667F4E5D-DFA2-4A52-ACB2-C401A24D29E6}"/>
                </a:ext>
              </a:extLst>
            </p:cNvPr>
            <p:cNvSpPr/>
            <p:nvPr/>
          </p:nvSpPr>
          <p:spPr>
            <a:xfrm>
              <a:off x="10276400" y="1080830"/>
              <a:ext cx="208024" cy="250604"/>
            </a:xfrm>
            <a:custGeom>
              <a:avLst/>
              <a:gdLst/>
              <a:ahLst/>
              <a:cxnLst/>
              <a:rect l="l" t="t" r="r" b="b"/>
              <a:pathLst>
                <a:path w="364" h="438" extrusionOk="0">
                  <a:moveTo>
                    <a:pt x="0" y="0"/>
                  </a:moveTo>
                  <a:cubicBezTo>
                    <a:pt x="0" y="438"/>
                    <a:pt x="0" y="438"/>
                    <a:pt x="0" y="438"/>
                  </a:cubicBezTo>
                  <a:cubicBezTo>
                    <a:pt x="364" y="228"/>
                    <a:pt x="364" y="228"/>
                    <a:pt x="364" y="228"/>
                  </a:cubicBezTo>
                  <a:cubicBezTo>
                    <a:pt x="323" y="115"/>
                    <a:pt x="186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" name="Google Shape;770;p40">
              <a:extLst>
                <a:ext uri="{FF2B5EF4-FFF2-40B4-BE49-F238E27FC236}">
                  <a16:creationId xmlns:a16="http://schemas.microsoft.com/office/drawing/2014/main" id="{35931CD7-0E88-4C47-AF05-EF0506176525}"/>
                </a:ext>
              </a:extLst>
            </p:cNvPr>
            <p:cNvSpPr/>
            <p:nvPr/>
          </p:nvSpPr>
          <p:spPr>
            <a:xfrm>
              <a:off x="10280392" y="1218773"/>
              <a:ext cx="219334" cy="208689"/>
            </a:xfrm>
            <a:custGeom>
              <a:avLst/>
              <a:gdLst/>
              <a:ahLst/>
              <a:cxnLst/>
              <a:rect l="l" t="t" r="r" b="b"/>
              <a:pathLst>
                <a:path w="384" h="365" extrusionOk="0">
                  <a:moveTo>
                    <a:pt x="322" y="271"/>
                  </a:moveTo>
                  <a:cubicBezTo>
                    <a:pt x="371" y="177"/>
                    <a:pt x="384" y="91"/>
                    <a:pt x="364" y="9"/>
                  </a:cubicBezTo>
                  <a:cubicBezTo>
                    <a:pt x="364" y="9"/>
                    <a:pt x="364" y="9"/>
                    <a:pt x="364" y="9"/>
                  </a:cubicBezTo>
                  <a:cubicBezTo>
                    <a:pt x="363" y="6"/>
                    <a:pt x="362" y="3"/>
                    <a:pt x="361" y="0"/>
                  </a:cubicBezTo>
                  <a:cubicBezTo>
                    <a:pt x="0" y="209"/>
                    <a:pt x="0" y="209"/>
                    <a:pt x="0" y="209"/>
                  </a:cubicBezTo>
                  <a:cubicBezTo>
                    <a:pt x="270" y="365"/>
                    <a:pt x="270" y="365"/>
                    <a:pt x="270" y="365"/>
                  </a:cubicBezTo>
                  <a:cubicBezTo>
                    <a:pt x="277" y="353"/>
                    <a:pt x="277" y="353"/>
                    <a:pt x="277" y="353"/>
                  </a:cubicBezTo>
                  <a:cubicBezTo>
                    <a:pt x="291" y="327"/>
                    <a:pt x="307" y="300"/>
                    <a:pt x="322" y="27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771;p40">
              <a:extLst>
                <a:ext uri="{FF2B5EF4-FFF2-40B4-BE49-F238E27FC236}">
                  <a16:creationId xmlns:a16="http://schemas.microsoft.com/office/drawing/2014/main" id="{691E70F4-EAFB-4CD3-B0DB-EE9FF22EC992}"/>
                </a:ext>
              </a:extLst>
            </p:cNvPr>
            <p:cNvSpPr/>
            <p:nvPr/>
          </p:nvSpPr>
          <p:spPr>
            <a:xfrm>
              <a:off x="10116279" y="1345184"/>
              <a:ext cx="152580" cy="267681"/>
            </a:xfrm>
            <a:custGeom>
              <a:avLst/>
              <a:gdLst/>
              <a:ahLst/>
              <a:cxnLst/>
              <a:rect l="l" t="t" r="r" b="b"/>
              <a:pathLst>
                <a:path w="267" h="468" extrusionOk="0">
                  <a:moveTo>
                    <a:pt x="267" y="468"/>
                  </a:moveTo>
                  <a:cubicBezTo>
                    <a:pt x="267" y="0"/>
                    <a:pt x="267" y="0"/>
                    <a:pt x="267" y="0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21" y="190"/>
                    <a:pt x="42" y="229"/>
                    <a:pt x="61" y="272"/>
                  </a:cubicBezTo>
                  <a:cubicBezTo>
                    <a:pt x="75" y="304"/>
                    <a:pt x="83" y="346"/>
                    <a:pt x="90" y="383"/>
                  </a:cubicBezTo>
                  <a:cubicBezTo>
                    <a:pt x="92" y="398"/>
                    <a:pt x="95" y="411"/>
                    <a:pt x="98" y="424"/>
                  </a:cubicBezTo>
                  <a:cubicBezTo>
                    <a:pt x="105" y="457"/>
                    <a:pt x="116" y="466"/>
                    <a:pt x="151" y="467"/>
                  </a:cubicBezTo>
                  <a:cubicBezTo>
                    <a:pt x="157" y="468"/>
                    <a:pt x="157" y="468"/>
                    <a:pt x="157" y="468"/>
                  </a:cubicBezTo>
                  <a:cubicBezTo>
                    <a:pt x="185" y="468"/>
                    <a:pt x="185" y="468"/>
                    <a:pt x="185" y="468"/>
                  </a:cubicBezTo>
                  <a:cubicBezTo>
                    <a:pt x="237" y="468"/>
                    <a:pt x="237" y="468"/>
                    <a:pt x="237" y="468"/>
                  </a:cubicBezTo>
                  <a:cubicBezTo>
                    <a:pt x="247" y="468"/>
                    <a:pt x="257" y="468"/>
                    <a:pt x="267" y="4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" name="Google Shape;772;p40">
              <a:extLst>
                <a:ext uri="{FF2B5EF4-FFF2-40B4-BE49-F238E27FC236}">
                  <a16:creationId xmlns:a16="http://schemas.microsoft.com/office/drawing/2014/main" id="{2744CE96-03BF-41C0-8421-62DA1D57AD56}"/>
                </a:ext>
              </a:extLst>
            </p:cNvPr>
            <p:cNvSpPr/>
            <p:nvPr/>
          </p:nvSpPr>
          <p:spPr>
            <a:xfrm>
              <a:off x="10276400" y="1345184"/>
              <a:ext cx="154798" cy="267681"/>
            </a:xfrm>
            <a:custGeom>
              <a:avLst/>
              <a:gdLst/>
              <a:ahLst/>
              <a:cxnLst/>
              <a:rect l="l" t="t" r="r" b="b"/>
              <a:pathLst>
                <a:path w="271" h="468" extrusionOk="0">
                  <a:moveTo>
                    <a:pt x="174" y="424"/>
                  </a:moveTo>
                  <a:cubicBezTo>
                    <a:pt x="177" y="411"/>
                    <a:pt x="180" y="398"/>
                    <a:pt x="182" y="383"/>
                  </a:cubicBezTo>
                  <a:cubicBezTo>
                    <a:pt x="189" y="346"/>
                    <a:pt x="197" y="304"/>
                    <a:pt x="211" y="272"/>
                  </a:cubicBezTo>
                  <a:cubicBezTo>
                    <a:pt x="230" y="229"/>
                    <a:pt x="251" y="191"/>
                    <a:pt x="271" y="15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67"/>
                    <a:pt x="0" y="467"/>
                    <a:pt x="0" y="467"/>
                  </a:cubicBezTo>
                  <a:cubicBezTo>
                    <a:pt x="5" y="467"/>
                    <a:pt x="5" y="467"/>
                    <a:pt x="5" y="467"/>
                  </a:cubicBezTo>
                  <a:cubicBezTo>
                    <a:pt x="5" y="468"/>
                    <a:pt x="5" y="468"/>
                    <a:pt x="5" y="468"/>
                  </a:cubicBezTo>
                  <a:cubicBezTo>
                    <a:pt x="5" y="468"/>
                    <a:pt x="5" y="468"/>
                    <a:pt x="5" y="468"/>
                  </a:cubicBezTo>
                  <a:cubicBezTo>
                    <a:pt x="15" y="468"/>
                    <a:pt x="25" y="468"/>
                    <a:pt x="36" y="468"/>
                  </a:cubicBezTo>
                  <a:cubicBezTo>
                    <a:pt x="42" y="467"/>
                    <a:pt x="42" y="467"/>
                    <a:pt x="42" y="467"/>
                  </a:cubicBezTo>
                  <a:cubicBezTo>
                    <a:pt x="94" y="468"/>
                    <a:pt x="94" y="468"/>
                    <a:pt x="94" y="468"/>
                  </a:cubicBezTo>
                  <a:cubicBezTo>
                    <a:pt x="101" y="468"/>
                    <a:pt x="108" y="468"/>
                    <a:pt x="115" y="467"/>
                  </a:cubicBezTo>
                  <a:cubicBezTo>
                    <a:pt x="157" y="467"/>
                    <a:pt x="167" y="456"/>
                    <a:pt x="174" y="42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0" name="Google Shape;773;p40">
            <a:extLst>
              <a:ext uri="{FF2B5EF4-FFF2-40B4-BE49-F238E27FC236}">
                <a16:creationId xmlns:a16="http://schemas.microsoft.com/office/drawing/2014/main" id="{5D31D0BA-9E21-46E7-AD52-543FFC58314A}"/>
              </a:ext>
            </a:extLst>
          </p:cNvPr>
          <p:cNvGrpSpPr/>
          <p:nvPr/>
        </p:nvGrpSpPr>
        <p:grpSpPr>
          <a:xfrm>
            <a:off x="3991190" y="1124326"/>
            <a:ext cx="493157" cy="594172"/>
            <a:chOff x="3554761" y="1011374"/>
            <a:chExt cx="597525" cy="719918"/>
          </a:xfrm>
        </p:grpSpPr>
        <p:sp>
          <p:nvSpPr>
            <p:cNvPr id="91" name="Google Shape;774;p40">
              <a:extLst>
                <a:ext uri="{FF2B5EF4-FFF2-40B4-BE49-F238E27FC236}">
                  <a16:creationId xmlns:a16="http://schemas.microsoft.com/office/drawing/2014/main" id="{445EB13A-465C-4C7E-953B-999447204722}"/>
                </a:ext>
              </a:extLst>
            </p:cNvPr>
            <p:cNvSpPr/>
            <p:nvPr/>
          </p:nvSpPr>
          <p:spPr>
            <a:xfrm>
              <a:off x="3615879" y="1376596"/>
              <a:ext cx="441685" cy="354696"/>
            </a:xfrm>
            <a:custGeom>
              <a:avLst/>
              <a:gdLst/>
              <a:ahLst/>
              <a:cxnLst/>
              <a:rect l="l" t="t" r="r" b="b"/>
              <a:pathLst>
                <a:path w="797" h="638" extrusionOk="0">
                  <a:moveTo>
                    <a:pt x="674" y="281"/>
                  </a:moveTo>
                  <a:cubicBezTo>
                    <a:pt x="667" y="288"/>
                    <a:pt x="658" y="291"/>
                    <a:pt x="648" y="290"/>
                  </a:cubicBezTo>
                  <a:cubicBezTo>
                    <a:pt x="634" y="289"/>
                    <a:pt x="620" y="281"/>
                    <a:pt x="608" y="269"/>
                  </a:cubicBezTo>
                  <a:cubicBezTo>
                    <a:pt x="595" y="257"/>
                    <a:pt x="588" y="243"/>
                    <a:pt x="586" y="228"/>
                  </a:cubicBezTo>
                  <a:cubicBezTo>
                    <a:pt x="585" y="219"/>
                    <a:pt x="589" y="209"/>
                    <a:pt x="595" y="202"/>
                  </a:cubicBezTo>
                  <a:cubicBezTo>
                    <a:pt x="602" y="195"/>
                    <a:pt x="612" y="192"/>
                    <a:pt x="622" y="193"/>
                  </a:cubicBezTo>
                  <a:cubicBezTo>
                    <a:pt x="433" y="4"/>
                    <a:pt x="433" y="4"/>
                    <a:pt x="433" y="4"/>
                  </a:cubicBezTo>
                  <a:cubicBezTo>
                    <a:pt x="429" y="0"/>
                    <a:pt x="423" y="0"/>
                    <a:pt x="419" y="4"/>
                  </a:cubicBezTo>
                  <a:cubicBezTo>
                    <a:pt x="216" y="207"/>
                    <a:pt x="216" y="207"/>
                    <a:pt x="216" y="207"/>
                  </a:cubicBezTo>
                  <a:cubicBezTo>
                    <a:pt x="214" y="209"/>
                    <a:pt x="212" y="210"/>
                    <a:pt x="209" y="210"/>
                  </a:cubicBezTo>
                  <a:cubicBezTo>
                    <a:pt x="208" y="210"/>
                    <a:pt x="206" y="210"/>
                    <a:pt x="205" y="209"/>
                  </a:cubicBezTo>
                  <a:cubicBezTo>
                    <a:pt x="201" y="204"/>
                    <a:pt x="197" y="200"/>
                    <a:pt x="198" y="193"/>
                  </a:cubicBezTo>
                  <a:cubicBezTo>
                    <a:pt x="199" y="190"/>
                    <a:pt x="200" y="186"/>
                    <a:pt x="201" y="182"/>
                  </a:cubicBezTo>
                  <a:cubicBezTo>
                    <a:pt x="204" y="171"/>
                    <a:pt x="195" y="161"/>
                    <a:pt x="184" y="162"/>
                  </a:cubicBezTo>
                  <a:cubicBezTo>
                    <a:pt x="172" y="163"/>
                    <a:pt x="161" y="170"/>
                    <a:pt x="153" y="179"/>
                  </a:cubicBezTo>
                  <a:cubicBezTo>
                    <a:pt x="144" y="187"/>
                    <a:pt x="137" y="198"/>
                    <a:pt x="136" y="210"/>
                  </a:cubicBezTo>
                  <a:cubicBezTo>
                    <a:pt x="135" y="221"/>
                    <a:pt x="145" y="230"/>
                    <a:pt x="156" y="227"/>
                  </a:cubicBezTo>
                  <a:cubicBezTo>
                    <a:pt x="160" y="226"/>
                    <a:pt x="164" y="225"/>
                    <a:pt x="167" y="224"/>
                  </a:cubicBezTo>
                  <a:cubicBezTo>
                    <a:pt x="174" y="223"/>
                    <a:pt x="178" y="227"/>
                    <a:pt x="183" y="231"/>
                  </a:cubicBezTo>
                  <a:cubicBezTo>
                    <a:pt x="184" y="232"/>
                    <a:pt x="184" y="234"/>
                    <a:pt x="184" y="235"/>
                  </a:cubicBezTo>
                  <a:cubicBezTo>
                    <a:pt x="184" y="237"/>
                    <a:pt x="183" y="240"/>
                    <a:pt x="181" y="242"/>
                  </a:cubicBezTo>
                  <a:cubicBezTo>
                    <a:pt x="4" y="419"/>
                    <a:pt x="4" y="419"/>
                    <a:pt x="4" y="419"/>
                  </a:cubicBezTo>
                  <a:cubicBezTo>
                    <a:pt x="0" y="423"/>
                    <a:pt x="1" y="427"/>
                    <a:pt x="2" y="430"/>
                  </a:cubicBezTo>
                  <a:cubicBezTo>
                    <a:pt x="32" y="483"/>
                    <a:pt x="232" y="420"/>
                    <a:pt x="247" y="435"/>
                  </a:cubicBezTo>
                  <a:cubicBezTo>
                    <a:pt x="274" y="459"/>
                    <a:pt x="244" y="530"/>
                    <a:pt x="258" y="554"/>
                  </a:cubicBezTo>
                  <a:cubicBezTo>
                    <a:pt x="279" y="589"/>
                    <a:pt x="609" y="638"/>
                    <a:pt x="773" y="524"/>
                  </a:cubicBezTo>
                  <a:cubicBezTo>
                    <a:pt x="797" y="507"/>
                    <a:pt x="779" y="460"/>
                    <a:pt x="781" y="357"/>
                  </a:cubicBezTo>
                  <a:cubicBezTo>
                    <a:pt x="781" y="354"/>
                    <a:pt x="780" y="352"/>
                    <a:pt x="779" y="350"/>
                  </a:cubicBezTo>
                  <a:cubicBezTo>
                    <a:pt x="683" y="255"/>
                    <a:pt x="683" y="255"/>
                    <a:pt x="683" y="255"/>
                  </a:cubicBezTo>
                  <a:cubicBezTo>
                    <a:pt x="684" y="265"/>
                    <a:pt x="681" y="274"/>
                    <a:pt x="674" y="28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775;p40">
              <a:extLst>
                <a:ext uri="{FF2B5EF4-FFF2-40B4-BE49-F238E27FC236}">
                  <a16:creationId xmlns:a16="http://schemas.microsoft.com/office/drawing/2014/main" id="{C20867D4-F213-475D-9A18-3F1B098DD36D}"/>
                </a:ext>
              </a:extLst>
            </p:cNvPr>
            <p:cNvSpPr/>
            <p:nvPr/>
          </p:nvSpPr>
          <p:spPr>
            <a:xfrm>
              <a:off x="3554761" y="1164199"/>
              <a:ext cx="288366" cy="430478"/>
            </a:xfrm>
            <a:custGeom>
              <a:avLst/>
              <a:gdLst/>
              <a:ahLst/>
              <a:cxnLst/>
              <a:rect l="l" t="t" r="r" b="b"/>
              <a:pathLst>
                <a:path w="520" h="774" extrusionOk="0">
                  <a:moveTo>
                    <a:pt x="2" y="460"/>
                  </a:moveTo>
                  <a:cubicBezTo>
                    <a:pt x="0" y="499"/>
                    <a:pt x="80" y="515"/>
                    <a:pt x="94" y="542"/>
                  </a:cubicBezTo>
                  <a:cubicBezTo>
                    <a:pt x="100" y="554"/>
                    <a:pt x="83" y="580"/>
                    <a:pt x="84" y="597"/>
                  </a:cubicBezTo>
                  <a:cubicBezTo>
                    <a:pt x="86" y="610"/>
                    <a:pt x="125" y="626"/>
                    <a:pt x="125" y="626"/>
                  </a:cubicBezTo>
                  <a:cubicBezTo>
                    <a:pt x="125" y="626"/>
                    <a:pt x="97" y="652"/>
                    <a:pt x="96" y="664"/>
                  </a:cubicBezTo>
                  <a:cubicBezTo>
                    <a:pt x="95" y="679"/>
                    <a:pt x="121" y="701"/>
                    <a:pt x="122" y="716"/>
                  </a:cubicBezTo>
                  <a:cubicBezTo>
                    <a:pt x="122" y="723"/>
                    <a:pt x="116" y="737"/>
                    <a:pt x="111" y="754"/>
                  </a:cubicBezTo>
                  <a:cubicBezTo>
                    <a:pt x="108" y="767"/>
                    <a:pt x="114" y="774"/>
                    <a:pt x="127" y="763"/>
                  </a:cubicBezTo>
                  <a:cubicBezTo>
                    <a:pt x="265" y="624"/>
                    <a:pt x="265" y="624"/>
                    <a:pt x="265" y="624"/>
                  </a:cubicBezTo>
                  <a:cubicBezTo>
                    <a:pt x="255" y="626"/>
                    <a:pt x="246" y="622"/>
                    <a:pt x="239" y="615"/>
                  </a:cubicBezTo>
                  <a:cubicBezTo>
                    <a:pt x="232" y="609"/>
                    <a:pt x="229" y="599"/>
                    <a:pt x="230" y="589"/>
                  </a:cubicBezTo>
                  <a:cubicBezTo>
                    <a:pt x="231" y="575"/>
                    <a:pt x="239" y="561"/>
                    <a:pt x="251" y="549"/>
                  </a:cubicBezTo>
                  <a:cubicBezTo>
                    <a:pt x="263" y="536"/>
                    <a:pt x="277" y="529"/>
                    <a:pt x="292" y="528"/>
                  </a:cubicBezTo>
                  <a:cubicBezTo>
                    <a:pt x="301" y="527"/>
                    <a:pt x="311" y="530"/>
                    <a:pt x="318" y="537"/>
                  </a:cubicBezTo>
                  <a:cubicBezTo>
                    <a:pt x="324" y="544"/>
                    <a:pt x="328" y="553"/>
                    <a:pt x="326" y="563"/>
                  </a:cubicBezTo>
                  <a:cubicBezTo>
                    <a:pt x="516" y="374"/>
                    <a:pt x="516" y="374"/>
                    <a:pt x="516" y="374"/>
                  </a:cubicBezTo>
                  <a:cubicBezTo>
                    <a:pt x="520" y="370"/>
                    <a:pt x="520" y="364"/>
                    <a:pt x="516" y="361"/>
                  </a:cubicBezTo>
                  <a:cubicBezTo>
                    <a:pt x="313" y="157"/>
                    <a:pt x="313" y="157"/>
                    <a:pt x="313" y="157"/>
                  </a:cubicBezTo>
                  <a:cubicBezTo>
                    <a:pt x="311" y="155"/>
                    <a:pt x="310" y="153"/>
                    <a:pt x="310" y="150"/>
                  </a:cubicBezTo>
                  <a:cubicBezTo>
                    <a:pt x="310" y="149"/>
                    <a:pt x="310" y="148"/>
                    <a:pt x="311" y="147"/>
                  </a:cubicBezTo>
                  <a:cubicBezTo>
                    <a:pt x="316" y="142"/>
                    <a:pt x="320" y="138"/>
                    <a:pt x="327" y="139"/>
                  </a:cubicBezTo>
                  <a:cubicBezTo>
                    <a:pt x="330" y="140"/>
                    <a:pt x="334" y="141"/>
                    <a:pt x="338" y="142"/>
                  </a:cubicBezTo>
                  <a:cubicBezTo>
                    <a:pt x="349" y="145"/>
                    <a:pt x="359" y="137"/>
                    <a:pt x="358" y="125"/>
                  </a:cubicBezTo>
                  <a:cubicBezTo>
                    <a:pt x="357" y="114"/>
                    <a:pt x="350" y="102"/>
                    <a:pt x="341" y="94"/>
                  </a:cubicBezTo>
                  <a:cubicBezTo>
                    <a:pt x="333" y="86"/>
                    <a:pt x="322" y="79"/>
                    <a:pt x="310" y="78"/>
                  </a:cubicBezTo>
                  <a:cubicBezTo>
                    <a:pt x="299" y="77"/>
                    <a:pt x="290" y="86"/>
                    <a:pt x="293" y="98"/>
                  </a:cubicBezTo>
                  <a:cubicBezTo>
                    <a:pt x="294" y="101"/>
                    <a:pt x="295" y="105"/>
                    <a:pt x="296" y="109"/>
                  </a:cubicBezTo>
                  <a:cubicBezTo>
                    <a:pt x="297" y="116"/>
                    <a:pt x="293" y="120"/>
                    <a:pt x="289" y="124"/>
                  </a:cubicBezTo>
                  <a:cubicBezTo>
                    <a:pt x="288" y="125"/>
                    <a:pt x="286" y="125"/>
                    <a:pt x="285" y="126"/>
                  </a:cubicBezTo>
                  <a:cubicBezTo>
                    <a:pt x="282" y="126"/>
                    <a:pt x="280" y="125"/>
                    <a:pt x="278" y="123"/>
                  </a:cubicBezTo>
                  <a:cubicBezTo>
                    <a:pt x="161" y="5"/>
                    <a:pt x="161" y="5"/>
                    <a:pt x="161" y="5"/>
                  </a:cubicBezTo>
                  <a:cubicBezTo>
                    <a:pt x="156" y="0"/>
                    <a:pt x="148" y="2"/>
                    <a:pt x="145" y="8"/>
                  </a:cubicBezTo>
                  <a:cubicBezTo>
                    <a:pt x="123" y="60"/>
                    <a:pt x="112" y="112"/>
                    <a:pt x="107" y="154"/>
                  </a:cubicBezTo>
                  <a:cubicBezTo>
                    <a:pt x="101" y="202"/>
                    <a:pt x="132" y="236"/>
                    <a:pt x="129" y="263"/>
                  </a:cubicBezTo>
                  <a:cubicBezTo>
                    <a:pt x="123" y="317"/>
                    <a:pt x="5" y="401"/>
                    <a:pt x="2" y="46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776;p40">
              <a:extLst>
                <a:ext uri="{FF2B5EF4-FFF2-40B4-BE49-F238E27FC236}">
                  <a16:creationId xmlns:a16="http://schemas.microsoft.com/office/drawing/2014/main" id="{823C0B9C-563C-4AEA-8DEC-1F1594E9D019}"/>
                </a:ext>
              </a:extLst>
            </p:cNvPr>
            <p:cNvSpPr/>
            <p:nvPr/>
          </p:nvSpPr>
          <p:spPr>
            <a:xfrm>
              <a:off x="3860350" y="1126940"/>
              <a:ext cx="291937" cy="427110"/>
            </a:xfrm>
            <a:custGeom>
              <a:avLst/>
              <a:gdLst/>
              <a:ahLst/>
              <a:cxnLst/>
              <a:rect l="l" t="t" r="r" b="b"/>
              <a:pathLst>
                <a:path w="527" h="768" extrusionOk="0">
                  <a:moveTo>
                    <a:pt x="281" y="185"/>
                  </a:moveTo>
                  <a:cubicBezTo>
                    <a:pt x="288" y="191"/>
                    <a:pt x="291" y="201"/>
                    <a:pt x="290" y="211"/>
                  </a:cubicBezTo>
                  <a:cubicBezTo>
                    <a:pt x="289" y="225"/>
                    <a:pt x="281" y="239"/>
                    <a:pt x="269" y="251"/>
                  </a:cubicBezTo>
                  <a:cubicBezTo>
                    <a:pt x="257" y="264"/>
                    <a:pt x="242" y="271"/>
                    <a:pt x="228" y="273"/>
                  </a:cubicBezTo>
                  <a:cubicBezTo>
                    <a:pt x="218" y="274"/>
                    <a:pt x="209" y="270"/>
                    <a:pt x="202" y="264"/>
                  </a:cubicBezTo>
                  <a:cubicBezTo>
                    <a:pt x="195" y="257"/>
                    <a:pt x="192" y="247"/>
                    <a:pt x="193" y="237"/>
                  </a:cubicBezTo>
                  <a:cubicBezTo>
                    <a:pt x="4" y="426"/>
                    <a:pt x="4" y="426"/>
                    <a:pt x="4" y="426"/>
                  </a:cubicBezTo>
                  <a:cubicBezTo>
                    <a:pt x="0" y="430"/>
                    <a:pt x="0" y="436"/>
                    <a:pt x="4" y="440"/>
                  </a:cubicBezTo>
                  <a:cubicBezTo>
                    <a:pt x="207" y="643"/>
                    <a:pt x="207" y="643"/>
                    <a:pt x="207" y="643"/>
                  </a:cubicBezTo>
                  <a:cubicBezTo>
                    <a:pt x="209" y="645"/>
                    <a:pt x="210" y="647"/>
                    <a:pt x="210" y="650"/>
                  </a:cubicBezTo>
                  <a:cubicBezTo>
                    <a:pt x="210" y="651"/>
                    <a:pt x="209" y="653"/>
                    <a:pt x="208" y="654"/>
                  </a:cubicBezTo>
                  <a:cubicBezTo>
                    <a:pt x="204" y="658"/>
                    <a:pt x="200" y="662"/>
                    <a:pt x="193" y="661"/>
                  </a:cubicBezTo>
                  <a:cubicBezTo>
                    <a:pt x="189" y="660"/>
                    <a:pt x="186" y="659"/>
                    <a:pt x="182" y="658"/>
                  </a:cubicBezTo>
                  <a:cubicBezTo>
                    <a:pt x="171" y="655"/>
                    <a:pt x="161" y="664"/>
                    <a:pt x="162" y="675"/>
                  </a:cubicBezTo>
                  <a:cubicBezTo>
                    <a:pt x="163" y="687"/>
                    <a:pt x="170" y="698"/>
                    <a:pt x="179" y="706"/>
                  </a:cubicBezTo>
                  <a:cubicBezTo>
                    <a:pt x="187" y="715"/>
                    <a:pt x="198" y="722"/>
                    <a:pt x="209" y="723"/>
                  </a:cubicBezTo>
                  <a:cubicBezTo>
                    <a:pt x="221" y="724"/>
                    <a:pt x="229" y="714"/>
                    <a:pt x="227" y="703"/>
                  </a:cubicBezTo>
                  <a:cubicBezTo>
                    <a:pt x="226" y="699"/>
                    <a:pt x="224" y="695"/>
                    <a:pt x="224" y="691"/>
                  </a:cubicBezTo>
                  <a:cubicBezTo>
                    <a:pt x="222" y="685"/>
                    <a:pt x="226" y="681"/>
                    <a:pt x="231" y="676"/>
                  </a:cubicBezTo>
                  <a:cubicBezTo>
                    <a:pt x="232" y="675"/>
                    <a:pt x="233" y="675"/>
                    <a:pt x="235" y="675"/>
                  </a:cubicBezTo>
                  <a:cubicBezTo>
                    <a:pt x="237" y="675"/>
                    <a:pt x="240" y="676"/>
                    <a:pt x="241" y="677"/>
                  </a:cubicBezTo>
                  <a:cubicBezTo>
                    <a:pt x="326" y="763"/>
                    <a:pt x="326" y="763"/>
                    <a:pt x="326" y="763"/>
                  </a:cubicBezTo>
                  <a:cubicBezTo>
                    <a:pt x="332" y="768"/>
                    <a:pt x="342" y="765"/>
                    <a:pt x="343" y="757"/>
                  </a:cubicBezTo>
                  <a:cubicBezTo>
                    <a:pt x="344" y="735"/>
                    <a:pt x="347" y="712"/>
                    <a:pt x="350" y="686"/>
                  </a:cubicBezTo>
                  <a:cubicBezTo>
                    <a:pt x="365" y="585"/>
                    <a:pt x="409" y="509"/>
                    <a:pt x="453" y="420"/>
                  </a:cubicBezTo>
                  <a:cubicBezTo>
                    <a:pt x="488" y="349"/>
                    <a:pt x="527" y="147"/>
                    <a:pt x="441" y="6"/>
                  </a:cubicBezTo>
                  <a:cubicBezTo>
                    <a:pt x="438" y="1"/>
                    <a:pt x="430" y="0"/>
                    <a:pt x="426" y="4"/>
                  </a:cubicBezTo>
                  <a:cubicBezTo>
                    <a:pt x="254" y="176"/>
                    <a:pt x="254" y="176"/>
                    <a:pt x="254" y="176"/>
                  </a:cubicBezTo>
                  <a:cubicBezTo>
                    <a:pt x="264" y="175"/>
                    <a:pt x="274" y="178"/>
                    <a:pt x="281" y="18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777;p40">
              <a:extLst>
                <a:ext uri="{FF2B5EF4-FFF2-40B4-BE49-F238E27FC236}">
                  <a16:creationId xmlns:a16="http://schemas.microsoft.com/office/drawing/2014/main" id="{7CC77885-56D7-4E42-A5E3-BE1FA2ABA3E9}"/>
                </a:ext>
              </a:extLst>
            </p:cNvPr>
            <p:cNvSpPr/>
            <p:nvPr/>
          </p:nvSpPr>
          <p:spPr>
            <a:xfrm>
              <a:off x="3644023" y="1011374"/>
              <a:ext cx="449665" cy="347961"/>
            </a:xfrm>
            <a:custGeom>
              <a:avLst/>
              <a:gdLst/>
              <a:ahLst/>
              <a:cxnLst/>
              <a:rect l="l" t="t" r="r" b="b"/>
              <a:pathLst>
                <a:path w="811" h="626" extrusionOk="0">
                  <a:moveTo>
                    <a:pt x="126" y="345"/>
                  </a:moveTo>
                  <a:cubicBezTo>
                    <a:pt x="132" y="338"/>
                    <a:pt x="142" y="335"/>
                    <a:pt x="151" y="336"/>
                  </a:cubicBezTo>
                  <a:cubicBezTo>
                    <a:pt x="166" y="337"/>
                    <a:pt x="180" y="345"/>
                    <a:pt x="192" y="357"/>
                  </a:cubicBezTo>
                  <a:cubicBezTo>
                    <a:pt x="204" y="369"/>
                    <a:pt x="212" y="384"/>
                    <a:pt x="213" y="398"/>
                  </a:cubicBezTo>
                  <a:cubicBezTo>
                    <a:pt x="214" y="408"/>
                    <a:pt x="211" y="417"/>
                    <a:pt x="204" y="424"/>
                  </a:cubicBezTo>
                  <a:cubicBezTo>
                    <a:pt x="197" y="431"/>
                    <a:pt x="188" y="434"/>
                    <a:pt x="178" y="433"/>
                  </a:cubicBezTo>
                  <a:cubicBezTo>
                    <a:pt x="367" y="622"/>
                    <a:pt x="367" y="622"/>
                    <a:pt x="367" y="622"/>
                  </a:cubicBezTo>
                  <a:cubicBezTo>
                    <a:pt x="371" y="626"/>
                    <a:pt x="377" y="626"/>
                    <a:pt x="380" y="622"/>
                  </a:cubicBezTo>
                  <a:cubicBezTo>
                    <a:pt x="584" y="419"/>
                    <a:pt x="584" y="419"/>
                    <a:pt x="584" y="419"/>
                  </a:cubicBezTo>
                  <a:cubicBezTo>
                    <a:pt x="586" y="417"/>
                    <a:pt x="588" y="416"/>
                    <a:pt x="591" y="416"/>
                  </a:cubicBezTo>
                  <a:cubicBezTo>
                    <a:pt x="592" y="416"/>
                    <a:pt x="593" y="417"/>
                    <a:pt x="594" y="418"/>
                  </a:cubicBezTo>
                  <a:cubicBezTo>
                    <a:pt x="599" y="422"/>
                    <a:pt x="603" y="426"/>
                    <a:pt x="602" y="433"/>
                  </a:cubicBezTo>
                  <a:cubicBezTo>
                    <a:pt x="601" y="437"/>
                    <a:pt x="600" y="440"/>
                    <a:pt x="599" y="444"/>
                  </a:cubicBezTo>
                  <a:cubicBezTo>
                    <a:pt x="596" y="455"/>
                    <a:pt x="604" y="465"/>
                    <a:pt x="616" y="464"/>
                  </a:cubicBezTo>
                  <a:cubicBezTo>
                    <a:pt x="627" y="463"/>
                    <a:pt x="639" y="456"/>
                    <a:pt x="647" y="447"/>
                  </a:cubicBezTo>
                  <a:cubicBezTo>
                    <a:pt x="655" y="439"/>
                    <a:pt x="662" y="428"/>
                    <a:pt x="663" y="417"/>
                  </a:cubicBezTo>
                  <a:cubicBezTo>
                    <a:pt x="664" y="405"/>
                    <a:pt x="655" y="397"/>
                    <a:pt x="643" y="399"/>
                  </a:cubicBezTo>
                  <a:cubicBezTo>
                    <a:pt x="640" y="400"/>
                    <a:pt x="636" y="402"/>
                    <a:pt x="632" y="402"/>
                  </a:cubicBezTo>
                  <a:cubicBezTo>
                    <a:pt x="625" y="404"/>
                    <a:pt x="621" y="400"/>
                    <a:pt x="617" y="395"/>
                  </a:cubicBezTo>
                  <a:cubicBezTo>
                    <a:pt x="616" y="394"/>
                    <a:pt x="616" y="393"/>
                    <a:pt x="615" y="391"/>
                  </a:cubicBezTo>
                  <a:cubicBezTo>
                    <a:pt x="615" y="389"/>
                    <a:pt x="616" y="386"/>
                    <a:pt x="618" y="385"/>
                  </a:cubicBezTo>
                  <a:cubicBezTo>
                    <a:pt x="808" y="195"/>
                    <a:pt x="808" y="195"/>
                    <a:pt x="808" y="195"/>
                  </a:cubicBezTo>
                  <a:cubicBezTo>
                    <a:pt x="811" y="192"/>
                    <a:pt x="811" y="186"/>
                    <a:pt x="808" y="182"/>
                  </a:cubicBezTo>
                  <a:cubicBezTo>
                    <a:pt x="785" y="154"/>
                    <a:pt x="755" y="129"/>
                    <a:pt x="717" y="109"/>
                  </a:cubicBezTo>
                  <a:cubicBezTo>
                    <a:pt x="500" y="0"/>
                    <a:pt x="284" y="20"/>
                    <a:pt x="170" y="80"/>
                  </a:cubicBezTo>
                  <a:cubicBezTo>
                    <a:pt x="88" y="123"/>
                    <a:pt x="36" y="184"/>
                    <a:pt x="2" y="247"/>
                  </a:cubicBezTo>
                  <a:cubicBezTo>
                    <a:pt x="0" y="251"/>
                    <a:pt x="0" y="255"/>
                    <a:pt x="3" y="258"/>
                  </a:cubicBezTo>
                  <a:cubicBezTo>
                    <a:pt x="117" y="372"/>
                    <a:pt x="117" y="372"/>
                    <a:pt x="117" y="372"/>
                  </a:cubicBezTo>
                  <a:cubicBezTo>
                    <a:pt x="115" y="362"/>
                    <a:pt x="119" y="352"/>
                    <a:pt x="126" y="34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5" name="Google Shape;778;p40">
            <a:extLst>
              <a:ext uri="{FF2B5EF4-FFF2-40B4-BE49-F238E27FC236}">
                <a16:creationId xmlns:a16="http://schemas.microsoft.com/office/drawing/2014/main" id="{A130BD5D-FA67-46A4-982B-6DFC8CA0134E}"/>
              </a:ext>
            </a:extLst>
          </p:cNvPr>
          <p:cNvGrpSpPr/>
          <p:nvPr/>
        </p:nvGrpSpPr>
        <p:grpSpPr>
          <a:xfrm>
            <a:off x="4804163" y="1124043"/>
            <a:ext cx="494340" cy="594455"/>
            <a:chOff x="4539787" y="1011032"/>
            <a:chExt cx="598958" cy="720261"/>
          </a:xfrm>
        </p:grpSpPr>
        <p:sp>
          <p:nvSpPr>
            <p:cNvPr id="96" name="Google Shape;779;p40">
              <a:extLst>
                <a:ext uri="{FF2B5EF4-FFF2-40B4-BE49-F238E27FC236}">
                  <a16:creationId xmlns:a16="http://schemas.microsoft.com/office/drawing/2014/main" id="{8477155B-3764-4559-872C-C5FB99658B07}"/>
                </a:ext>
              </a:extLst>
            </p:cNvPr>
            <p:cNvSpPr/>
            <p:nvPr/>
          </p:nvSpPr>
          <p:spPr>
            <a:xfrm>
              <a:off x="4849480" y="1011032"/>
              <a:ext cx="289264" cy="340491"/>
            </a:xfrm>
            <a:custGeom>
              <a:avLst/>
              <a:gdLst/>
              <a:ahLst/>
              <a:cxnLst/>
              <a:rect l="l" t="t" r="r" b="b"/>
              <a:pathLst>
                <a:path w="518" h="610" extrusionOk="0">
                  <a:moveTo>
                    <a:pt x="26" y="275"/>
                  </a:moveTo>
                  <a:cubicBezTo>
                    <a:pt x="36" y="275"/>
                    <a:pt x="45" y="280"/>
                    <a:pt x="51" y="287"/>
                  </a:cubicBezTo>
                  <a:cubicBezTo>
                    <a:pt x="61" y="299"/>
                    <a:pt x="66" y="315"/>
                    <a:pt x="65" y="332"/>
                  </a:cubicBezTo>
                  <a:cubicBezTo>
                    <a:pt x="66" y="350"/>
                    <a:pt x="61" y="366"/>
                    <a:pt x="51" y="377"/>
                  </a:cubicBezTo>
                  <a:cubicBezTo>
                    <a:pt x="45" y="384"/>
                    <a:pt x="36" y="389"/>
                    <a:pt x="26" y="389"/>
                  </a:cubicBezTo>
                  <a:cubicBezTo>
                    <a:pt x="16" y="389"/>
                    <a:pt x="7" y="384"/>
                    <a:pt x="0" y="376"/>
                  </a:cubicBezTo>
                  <a:cubicBezTo>
                    <a:pt x="0" y="603"/>
                    <a:pt x="0" y="603"/>
                    <a:pt x="0" y="603"/>
                  </a:cubicBezTo>
                  <a:cubicBezTo>
                    <a:pt x="0" y="607"/>
                    <a:pt x="5" y="610"/>
                    <a:pt x="9" y="609"/>
                  </a:cubicBezTo>
                  <a:cubicBezTo>
                    <a:pt x="244" y="532"/>
                    <a:pt x="244" y="532"/>
                    <a:pt x="244" y="532"/>
                  </a:cubicBezTo>
                  <a:cubicBezTo>
                    <a:pt x="245" y="532"/>
                    <a:pt x="247" y="532"/>
                    <a:pt x="248" y="532"/>
                  </a:cubicBezTo>
                  <a:cubicBezTo>
                    <a:pt x="250" y="533"/>
                    <a:pt x="252" y="534"/>
                    <a:pt x="253" y="537"/>
                  </a:cubicBezTo>
                  <a:cubicBezTo>
                    <a:pt x="256" y="543"/>
                    <a:pt x="257" y="548"/>
                    <a:pt x="253" y="554"/>
                  </a:cubicBezTo>
                  <a:cubicBezTo>
                    <a:pt x="251" y="557"/>
                    <a:pt x="248" y="560"/>
                    <a:pt x="245" y="563"/>
                  </a:cubicBezTo>
                  <a:cubicBezTo>
                    <a:pt x="237" y="572"/>
                    <a:pt x="240" y="584"/>
                    <a:pt x="252" y="589"/>
                  </a:cubicBezTo>
                  <a:cubicBezTo>
                    <a:pt x="263" y="593"/>
                    <a:pt x="276" y="592"/>
                    <a:pt x="287" y="588"/>
                  </a:cubicBezTo>
                  <a:cubicBezTo>
                    <a:pt x="299" y="584"/>
                    <a:pt x="310" y="578"/>
                    <a:pt x="317" y="568"/>
                  </a:cubicBezTo>
                  <a:cubicBezTo>
                    <a:pt x="323" y="557"/>
                    <a:pt x="318" y="545"/>
                    <a:pt x="306" y="543"/>
                  </a:cubicBezTo>
                  <a:cubicBezTo>
                    <a:pt x="303" y="542"/>
                    <a:pt x="299" y="541"/>
                    <a:pt x="295" y="540"/>
                  </a:cubicBezTo>
                  <a:cubicBezTo>
                    <a:pt x="288" y="538"/>
                    <a:pt x="286" y="533"/>
                    <a:pt x="285" y="526"/>
                  </a:cubicBezTo>
                  <a:cubicBezTo>
                    <a:pt x="284" y="524"/>
                    <a:pt x="285" y="521"/>
                    <a:pt x="287" y="520"/>
                  </a:cubicBezTo>
                  <a:cubicBezTo>
                    <a:pt x="287" y="519"/>
                    <a:pt x="288" y="518"/>
                    <a:pt x="289" y="518"/>
                  </a:cubicBezTo>
                  <a:cubicBezTo>
                    <a:pt x="505" y="448"/>
                    <a:pt x="505" y="448"/>
                    <a:pt x="505" y="448"/>
                  </a:cubicBezTo>
                  <a:cubicBezTo>
                    <a:pt x="507" y="447"/>
                    <a:pt x="509" y="445"/>
                    <a:pt x="509" y="442"/>
                  </a:cubicBezTo>
                  <a:cubicBezTo>
                    <a:pt x="518" y="313"/>
                    <a:pt x="487" y="155"/>
                    <a:pt x="341" y="81"/>
                  </a:cubicBezTo>
                  <a:cubicBezTo>
                    <a:pt x="224" y="22"/>
                    <a:pt x="108" y="0"/>
                    <a:pt x="7" y="2"/>
                  </a:cubicBezTo>
                  <a:cubicBezTo>
                    <a:pt x="3" y="2"/>
                    <a:pt x="0" y="5"/>
                    <a:pt x="0" y="8"/>
                  </a:cubicBezTo>
                  <a:cubicBezTo>
                    <a:pt x="0" y="288"/>
                    <a:pt x="0" y="288"/>
                    <a:pt x="0" y="288"/>
                  </a:cubicBezTo>
                  <a:cubicBezTo>
                    <a:pt x="7" y="280"/>
                    <a:pt x="16" y="275"/>
                    <a:pt x="26" y="27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780;p40">
              <a:extLst>
                <a:ext uri="{FF2B5EF4-FFF2-40B4-BE49-F238E27FC236}">
                  <a16:creationId xmlns:a16="http://schemas.microsoft.com/office/drawing/2014/main" id="{B761A923-22E1-4ACE-9300-F4F846C6C1FE}"/>
                </a:ext>
              </a:extLst>
            </p:cNvPr>
            <p:cNvSpPr/>
            <p:nvPr/>
          </p:nvSpPr>
          <p:spPr>
            <a:xfrm>
              <a:off x="4599335" y="1012768"/>
              <a:ext cx="277094" cy="339188"/>
            </a:xfrm>
            <a:custGeom>
              <a:avLst/>
              <a:gdLst/>
              <a:ahLst/>
              <a:cxnLst/>
              <a:rect l="l" t="t" r="r" b="b"/>
              <a:pathLst>
                <a:path w="496" h="608" extrusionOk="0">
                  <a:moveTo>
                    <a:pt x="118" y="481"/>
                  </a:moveTo>
                  <a:cubicBezTo>
                    <a:pt x="121" y="472"/>
                    <a:pt x="128" y="464"/>
                    <a:pt x="137" y="461"/>
                  </a:cubicBezTo>
                  <a:cubicBezTo>
                    <a:pt x="151" y="455"/>
                    <a:pt x="168" y="455"/>
                    <a:pt x="184" y="461"/>
                  </a:cubicBezTo>
                  <a:cubicBezTo>
                    <a:pt x="201" y="466"/>
                    <a:pt x="215" y="476"/>
                    <a:pt x="222" y="488"/>
                  </a:cubicBezTo>
                  <a:cubicBezTo>
                    <a:pt x="228" y="497"/>
                    <a:pt x="229" y="507"/>
                    <a:pt x="226" y="516"/>
                  </a:cubicBezTo>
                  <a:cubicBezTo>
                    <a:pt x="223" y="526"/>
                    <a:pt x="216" y="533"/>
                    <a:pt x="206" y="536"/>
                  </a:cubicBezTo>
                  <a:cubicBezTo>
                    <a:pt x="421" y="606"/>
                    <a:pt x="421" y="606"/>
                    <a:pt x="421" y="606"/>
                  </a:cubicBezTo>
                  <a:cubicBezTo>
                    <a:pt x="426" y="608"/>
                    <a:pt x="430" y="605"/>
                    <a:pt x="430" y="600"/>
                  </a:cubicBezTo>
                  <a:cubicBezTo>
                    <a:pt x="430" y="353"/>
                    <a:pt x="430" y="353"/>
                    <a:pt x="430" y="353"/>
                  </a:cubicBezTo>
                  <a:cubicBezTo>
                    <a:pt x="430" y="352"/>
                    <a:pt x="430" y="351"/>
                    <a:pt x="431" y="350"/>
                  </a:cubicBezTo>
                  <a:cubicBezTo>
                    <a:pt x="432" y="347"/>
                    <a:pt x="434" y="346"/>
                    <a:pt x="437" y="345"/>
                  </a:cubicBezTo>
                  <a:cubicBezTo>
                    <a:pt x="443" y="345"/>
                    <a:pt x="449" y="345"/>
                    <a:pt x="453" y="351"/>
                  </a:cubicBezTo>
                  <a:cubicBezTo>
                    <a:pt x="455" y="354"/>
                    <a:pt x="457" y="358"/>
                    <a:pt x="459" y="361"/>
                  </a:cubicBezTo>
                  <a:cubicBezTo>
                    <a:pt x="465" y="371"/>
                    <a:pt x="478" y="373"/>
                    <a:pt x="486" y="363"/>
                  </a:cubicBezTo>
                  <a:cubicBezTo>
                    <a:pt x="493" y="354"/>
                    <a:pt x="496" y="341"/>
                    <a:pt x="496" y="329"/>
                  </a:cubicBezTo>
                  <a:cubicBezTo>
                    <a:pt x="496" y="317"/>
                    <a:pt x="493" y="304"/>
                    <a:pt x="486" y="295"/>
                  </a:cubicBezTo>
                  <a:cubicBezTo>
                    <a:pt x="478" y="286"/>
                    <a:pt x="465" y="287"/>
                    <a:pt x="459" y="297"/>
                  </a:cubicBezTo>
                  <a:cubicBezTo>
                    <a:pt x="457" y="300"/>
                    <a:pt x="455" y="304"/>
                    <a:pt x="453" y="307"/>
                  </a:cubicBezTo>
                  <a:cubicBezTo>
                    <a:pt x="449" y="313"/>
                    <a:pt x="443" y="313"/>
                    <a:pt x="437" y="313"/>
                  </a:cubicBezTo>
                  <a:cubicBezTo>
                    <a:pt x="434" y="313"/>
                    <a:pt x="432" y="311"/>
                    <a:pt x="431" y="309"/>
                  </a:cubicBezTo>
                  <a:cubicBezTo>
                    <a:pt x="430" y="308"/>
                    <a:pt x="430" y="307"/>
                    <a:pt x="430" y="305"/>
                  </a:cubicBezTo>
                  <a:cubicBezTo>
                    <a:pt x="430" y="7"/>
                    <a:pt x="430" y="7"/>
                    <a:pt x="430" y="7"/>
                  </a:cubicBezTo>
                  <a:cubicBezTo>
                    <a:pt x="430" y="3"/>
                    <a:pt x="427" y="0"/>
                    <a:pt x="423" y="0"/>
                  </a:cubicBezTo>
                  <a:cubicBezTo>
                    <a:pt x="346" y="5"/>
                    <a:pt x="279" y="23"/>
                    <a:pt x="231" y="49"/>
                  </a:cubicBezTo>
                  <a:cubicBezTo>
                    <a:pt x="64" y="136"/>
                    <a:pt x="15" y="299"/>
                    <a:pt x="3" y="405"/>
                  </a:cubicBezTo>
                  <a:cubicBezTo>
                    <a:pt x="0" y="431"/>
                    <a:pt x="7" y="453"/>
                    <a:pt x="14" y="472"/>
                  </a:cubicBezTo>
                  <a:cubicBezTo>
                    <a:pt x="15" y="473"/>
                    <a:pt x="16" y="475"/>
                    <a:pt x="18" y="475"/>
                  </a:cubicBezTo>
                  <a:cubicBezTo>
                    <a:pt x="122" y="509"/>
                    <a:pt x="122" y="509"/>
                    <a:pt x="122" y="509"/>
                  </a:cubicBezTo>
                  <a:cubicBezTo>
                    <a:pt x="117" y="501"/>
                    <a:pt x="115" y="490"/>
                    <a:pt x="118" y="48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781;p40">
              <a:extLst>
                <a:ext uri="{FF2B5EF4-FFF2-40B4-BE49-F238E27FC236}">
                  <a16:creationId xmlns:a16="http://schemas.microsoft.com/office/drawing/2014/main" id="{2B8AD5D0-88FE-4493-AB81-F501392DB942}"/>
                </a:ext>
              </a:extLst>
            </p:cNvPr>
            <p:cNvSpPr/>
            <p:nvPr/>
          </p:nvSpPr>
          <p:spPr>
            <a:xfrm>
              <a:off x="4539787" y="1276220"/>
              <a:ext cx="295350" cy="349606"/>
            </a:xfrm>
            <a:custGeom>
              <a:avLst/>
              <a:gdLst/>
              <a:ahLst/>
              <a:cxnLst/>
              <a:rect l="l" t="t" r="r" b="b"/>
              <a:pathLst>
                <a:path w="529" h="627" extrusionOk="0">
                  <a:moveTo>
                    <a:pt x="313" y="412"/>
                  </a:moveTo>
                  <a:cubicBezTo>
                    <a:pt x="306" y="406"/>
                    <a:pt x="301" y="397"/>
                    <a:pt x="300" y="387"/>
                  </a:cubicBezTo>
                  <a:cubicBezTo>
                    <a:pt x="299" y="373"/>
                    <a:pt x="305" y="357"/>
                    <a:pt x="315" y="343"/>
                  </a:cubicBezTo>
                  <a:cubicBezTo>
                    <a:pt x="325" y="329"/>
                    <a:pt x="339" y="319"/>
                    <a:pt x="353" y="315"/>
                  </a:cubicBezTo>
                  <a:cubicBezTo>
                    <a:pt x="362" y="313"/>
                    <a:pt x="372" y="314"/>
                    <a:pt x="380" y="320"/>
                  </a:cubicBezTo>
                  <a:cubicBezTo>
                    <a:pt x="388" y="326"/>
                    <a:pt x="393" y="335"/>
                    <a:pt x="394" y="345"/>
                  </a:cubicBezTo>
                  <a:cubicBezTo>
                    <a:pt x="527" y="162"/>
                    <a:pt x="527" y="162"/>
                    <a:pt x="527" y="162"/>
                  </a:cubicBezTo>
                  <a:cubicBezTo>
                    <a:pt x="529" y="159"/>
                    <a:pt x="528" y="153"/>
                    <a:pt x="523" y="152"/>
                  </a:cubicBezTo>
                  <a:cubicBezTo>
                    <a:pt x="288" y="76"/>
                    <a:pt x="288" y="76"/>
                    <a:pt x="288" y="76"/>
                  </a:cubicBezTo>
                  <a:cubicBezTo>
                    <a:pt x="287" y="75"/>
                    <a:pt x="286" y="75"/>
                    <a:pt x="285" y="74"/>
                  </a:cubicBezTo>
                  <a:cubicBezTo>
                    <a:pt x="284" y="72"/>
                    <a:pt x="282" y="70"/>
                    <a:pt x="283" y="67"/>
                  </a:cubicBezTo>
                  <a:cubicBezTo>
                    <a:pt x="285" y="61"/>
                    <a:pt x="287" y="55"/>
                    <a:pt x="294" y="53"/>
                  </a:cubicBezTo>
                  <a:cubicBezTo>
                    <a:pt x="297" y="52"/>
                    <a:pt x="301" y="52"/>
                    <a:pt x="305" y="51"/>
                  </a:cubicBezTo>
                  <a:cubicBezTo>
                    <a:pt x="317" y="48"/>
                    <a:pt x="322" y="36"/>
                    <a:pt x="315" y="26"/>
                  </a:cubicBezTo>
                  <a:cubicBezTo>
                    <a:pt x="309" y="16"/>
                    <a:pt x="297" y="9"/>
                    <a:pt x="286" y="6"/>
                  </a:cubicBezTo>
                  <a:cubicBezTo>
                    <a:pt x="274" y="2"/>
                    <a:pt x="261" y="0"/>
                    <a:pt x="250" y="5"/>
                  </a:cubicBezTo>
                  <a:cubicBezTo>
                    <a:pt x="239" y="9"/>
                    <a:pt x="236" y="22"/>
                    <a:pt x="244" y="31"/>
                  </a:cubicBezTo>
                  <a:cubicBezTo>
                    <a:pt x="246" y="34"/>
                    <a:pt x="249" y="37"/>
                    <a:pt x="252" y="40"/>
                  </a:cubicBezTo>
                  <a:cubicBezTo>
                    <a:pt x="256" y="45"/>
                    <a:pt x="254" y="51"/>
                    <a:pt x="252" y="57"/>
                  </a:cubicBezTo>
                  <a:cubicBezTo>
                    <a:pt x="251" y="59"/>
                    <a:pt x="249" y="61"/>
                    <a:pt x="246" y="61"/>
                  </a:cubicBezTo>
                  <a:cubicBezTo>
                    <a:pt x="245" y="61"/>
                    <a:pt x="244" y="61"/>
                    <a:pt x="243" y="61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36" y="26"/>
                    <a:pt x="131" y="30"/>
                    <a:pt x="132" y="35"/>
                  </a:cubicBezTo>
                  <a:cubicBezTo>
                    <a:pt x="132" y="38"/>
                    <a:pt x="132" y="41"/>
                    <a:pt x="132" y="44"/>
                  </a:cubicBezTo>
                  <a:cubicBezTo>
                    <a:pt x="125" y="99"/>
                    <a:pt x="5" y="184"/>
                    <a:pt x="2" y="244"/>
                  </a:cubicBezTo>
                  <a:cubicBezTo>
                    <a:pt x="0" y="285"/>
                    <a:pt x="82" y="301"/>
                    <a:pt x="96" y="329"/>
                  </a:cubicBezTo>
                  <a:cubicBezTo>
                    <a:pt x="103" y="341"/>
                    <a:pt x="85" y="368"/>
                    <a:pt x="87" y="384"/>
                  </a:cubicBezTo>
                  <a:cubicBezTo>
                    <a:pt x="88" y="398"/>
                    <a:pt x="128" y="414"/>
                    <a:pt x="128" y="414"/>
                  </a:cubicBezTo>
                  <a:cubicBezTo>
                    <a:pt x="128" y="414"/>
                    <a:pt x="99" y="441"/>
                    <a:pt x="98" y="453"/>
                  </a:cubicBezTo>
                  <a:cubicBezTo>
                    <a:pt x="97" y="468"/>
                    <a:pt x="124" y="491"/>
                    <a:pt x="125" y="506"/>
                  </a:cubicBezTo>
                  <a:cubicBezTo>
                    <a:pt x="125" y="521"/>
                    <a:pt x="101" y="558"/>
                    <a:pt x="112" y="598"/>
                  </a:cubicBezTo>
                  <a:cubicBezTo>
                    <a:pt x="119" y="621"/>
                    <a:pt x="149" y="627"/>
                    <a:pt x="186" y="626"/>
                  </a:cubicBezTo>
                  <a:cubicBezTo>
                    <a:pt x="188" y="626"/>
                    <a:pt x="190" y="625"/>
                    <a:pt x="191" y="624"/>
                  </a:cubicBezTo>
                  <a:cubicBezTo>
                    <a:pt x="342" y="417"/>
                    <a:pt x="342" y="417"/>
                    <a:pt x="342" y="417"/>
                  </a:cubicBezTo>
                  <a:cubicBezTo>
                    <a:pt x="332" y="420"/>
                    <a:pt x="322" y="418"/>
                    <a:pt x="313" y="41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782;p40">
              <a:extLst>
                <a:ext uri="{FF2B5EF4-FFF2-40B4-BE49-F238E27FC236}">
                  <a16:creationId xmlns:a16="http://schemas.microsoft.com/office/drawing/2014/main" id="{38D61118-C5CA-46DB-9F25-9EC9A90DA976}"/>
                </a:ext>
              </a:extLst>
            </p:cNvPr>
            <p:cNvSpPr/>
            <p:nvPr/>
          </p:nvSpPr>
          <p:spPr>
            <a:xfrm>
              <a:off x="4854479" y="1272314"/>
              <a:ext cx="277529" cy="353078"/>
            </a:xfrm>
            <a:custGeom>
              <a:avLst/>
              <a:gdLst/>
              <a:ahLst/>
              <a:cxnLst/>
              <a:rect l="l" t="t" r="r" b="b"/>
              <a:pathLst>
                <a:path w="497" h="633" extrusionOk="0">
                  <a:moveTo>
                    <a:pt x="326" y="81"/>
                  </a:moveTo>
                  <a:cubicBezTo>
                    <a:pt x="328" y="91"/>
                    <a:pt x="327" y="101"/>
                    <a:pt x="322" y="109"/>
                  </a:cubicBezTo>
                  <a:cubicBezTo>
                    <a:pt x="314" y="122"/>
                    <a:pt x="300" y="131"/>
                    <a:pt x="284" y="136"/>
                  </a:cubicBezTo>
                  <a:cubicBezTo>
                    <a:pt x="267" y="142"/>
                    <a:pt x="250" y="142"/>
                    <a:pt x="237" y="137"/>
                  </a:cubicBezTo>
                  <a:cubicBezTo>
                    <a:pt x="227" y="133"/>
                    <a:pt x="220" y="126"/>
                    <a:pt x="217" y="117"/>
                  </a:cubicBezTo>
                  <a:cubicBezTo>
                    <a:pt x="214" y="107"/>
                    <a:pt x="216" y="97"/>
                    <a:pt x="222" y="88"/>
                  </a:cubicBezTo>
                  <a:cubicBezTo>
                    <a:pt x="6" y="158"/>
                    <a:pt x="6" y="158"/>
                    <a:pt x="6" y="158"/>
                  </a:cubicBezTo>
                  <a:cubicBezTo>
                    <a:pt x="2" y="160"/>
                    <a:pt x="0" y="165"/>
                    <a:pt x="3" y="168"/>
                  </a:cubicBezTo>
                  <a:cubicBezTo>
                    <a:pt x="148" y="368"/>
                    <a:pt x="148" y="368"/>
                    <a:pt x="148" y="368"/>
                  </a:cubicBezTo>
                  <a:cubicBezTo>
                    <a:pt x="149" y="369"/>
                    <a:pt x="149" y="370"/>
                    <a:pt x="150" y="372"/>
                  </a:cubicBezTo>
                  <a:cubicBezTo>
                    <a:pt x="150" y="374"/>
                    <a:pt x="149" y="377"/>
                    <a:pt x="147" y="378"/>
                  </a:cubicBezTo>
                  <a:cubicBezTo>
                    <a:pt x="142" y="382"/>
                    <a:pt x="137" y="386"/>
                    <a:pt x="131" y="383"/>
                  </a:cubicBezTo>
                  <a:cubicBezTo>
                    <a:pt x="127" y="382"/>
                    <a:pt x="124" y="380"/>
                    <a:pt x="120" y="379"/>
                  </a:cubicBezTo>
                  <a:cubicBezTo>
                    <a:pt x="109" y="374"/>
                    <a:pt x="98" y="381"/>
                    <a:pt x="97" y="393"/>
                  </a:cubicBezTo>
                  <a:cubicBezTo>
                    <a:pt x="96" y="404"/>
                    <a:pt x="102" y="417"/>
                    <a:pt x="109" y="426"/>
                  </a:cubicBezTo>
                  <a:cubicBezTo>
                    <a:pt x="116" y="436"/>
                    <a:pt x="126" y="445"/>
                    <a:pt x="137" y="448"/>
                  </a:cubicBezTo>
                  <a:cubicBezTo>
                    <a:pt x="149" y="451"/>
                    <a:pt x="159" y="443"/>
                    <a:pt x="158" y="431"/>
                  </a:cubicBezTo>
                  <a:cubicBezTo>
                    <a:pt x="158" y="427"/>
                    <a:pt x="157" y="423"/>
                    <a:pt x="157" y="419"/>
                  </a:cubicBezTo>
                  <a:cubicBezTo>
                    <a:pt x="156" y="412"/>
                    <a:pt x="161" y="408"/>
                    <a:pt x="167" y="405"/>
                  </a:cubicBezTo>
                  <a:cubicBezTo>
                    <a:pt x="169" y="403"/>
                    <a:pt x="171" y="404"/>
                    <a:pt x="174" y="405"/>
                  </a:cubicBezTo>
                  <a:cubicBezTo>
                    <a:pt x="175" y="405"/>
                    <a:pt x="176" y="406"/>
                    <a:pt x="176" y="407"/>
                  </a:cubicBezTo>
                  <a:cubicBezTo>
                    <a:pt x="336" y="627"/>
                    <a:pt x="336" y="627"/>
                    <a:pt x="336" y="627"/>
                  </a:cubicBezTo>
                  <a:cubicBezTo>
                    <a:pt x="340" y="633"/>
                    <a:pt x="349" y="630"/>
                    <a:pt x="348" y="623"/>
                  </a:cubicBezTo>
                  <a:cubicBezTo>
                    <a:pt x="345" y="577"/>
                    <a:pt x="342" y="510"/>
                    <a:pt x="356" y="414"/>
                  </a:cubicBezTo>
                  <a:cubicBezTo>
                    <a:pt x="372" y="311"/>
                    <a:pt x="417" y="234"/>
                    <a:pt x="461" y="143"/>
                  </a:cubicBezTo>
                  <a:cubicBezTo>
                    <a:pt x="475" y="114"/>
                    <a:pt x="489" y="66"/>
                    <a:pt x="497" y="9"/>
                  </a:cubicBezTo>
                  <a:cubicBezTo>
                    <a:pt x="497" y="4"/>
                    <a:pt x="493" y="0"/>
                    <a:pt x="488" y="2"/>
                  </a:cubicBezTo>
                  <a:cubicBezTo>
                    <a:pt x="305" y="61"/>
                    <a:pt x="305" y="61"/>
                    <a:pt x="305" y="61"/>
                  </a:cubicBezTo>
                  <a:cubicBezTo>
                    <a:pt x="315" y="64"/>
                    <a:pt x="322" y="72"/>
                    <a:pt x="326" y="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783;p40">
              <a:extLst>
                <a:ext uri="{FF2B5EF4-FFF2-40B4-BE49-F238E27FC236}">
                  <a16:creationId xmlns:a16="http://schemas.microsoft.com/office/drawing/2014/main" id="{DCBB6435-B425-4466-B402-493669B07EBA}"/>
                </a:ext>
              </a:extLst>
            </p:cNvPr>
            <p:cNvSpPr/>
            <p:nvPr/>
          </p:nvSpPr>
          <p:spPr>
            <a:xfrm>
              <a:off x="4661491" y="1370403"/>
              <a:ext cx="388584" cy="360890"/>
            </a:xfrm>
            <a:custGeom>
              <a:avLst/>
              <a:gdLst/>
              <a:ahLst/>
              <a:cxnLst/>
              <a:rect l="l" t="t" r="r" b="b"/>
              <a:pathLst>
                <a:path w="696" h="647" extrusionOk="0">
                  <a:moveTo>
                    <a:pt x="506" y="283"/>
                  </a:moveTo>
                  <a:cubicBezTo>
                    <a:pt x="498" y="289"/>
                    <a:pt x="488" y="291"/>
                    <a:pt x="478" y="288"/>
                  </a:cubicBezTo>
                  <a:cubicBezTo>
                    <a:pt x="464" y="285"/>
                    <a:pt x="451" y="275"/>
                    <a:pt x="441" y="261"/>
                  </a:cubicBezTo>
                  <a:cubicBezTo>
                    <a:pt x="430" y="246"/>
                    <a:pt x="425" y="231"/>
                    <a:pt x="426" y="216"/>
                  </a:cubicBezTo>
                  <a:cubicBezTo>
                    <a:pt x="427" y="206"/>
                    <a:pt x="432" y="197"/>
                    <a:pt x="439" y="192"/>
                  </a:cubicBezTo>
                  <a:cubicBezTo>
                    <a:pt x="447" y="186"/>
                    <a:pt x="458" y="184"/>
                    <a:pt x="468" y="187"/>
                  </a:cubicBezTo>
                  <a:cubicBezTo>
                    <a:pt x="334" y="4"/>
                    <a:pt x="334" y="4"/>
                    <a:pt x="334" y="4"/>
                  </a:cubicBezTo>
                  <a:cubicBezTo>
                    <a:pt x="332" y="0"/>
                    <a:pt x="326" y="0"/>
                    <a:pt x="324" y="4"/>
                  </a:cubicBezTo>
                  <a:cubicBezTo>
                    <a:pt x="178" y="204"/>
                    <a:pt x="178" y="204"/>
                    <a:pt x="178" y="204"/>
                  </a:cubicBezTo>
                  <a:cubicBezTo>
                    <a:pt x="178" y="205"/>
                    <a:pt x="177" y="205"/>
                    <a:pt x="176" y="206"/>
                  </a:cubicBezTo>
                  <a:cubicBezTo>
                    <a:pt x="173" y="207"/>
                    <a:pt x="171" y="207"/>
                    <a:pt x="169" y="206"/>
                  </a:cubicBezTo>
                  <a:cubicBezTo>
                    <a:pt x="163" y="202"/>
                    <a:pt x="159" y="199"/>
                    <a:pt x="159" y="192"/>
                  </a:cubicBezTo>
                  <a:cubicBezTo>
                    <a:pt x="159" y="188"/>
                    <a:pt x="160" y="184"/>
                    <a:pt x="160" y="180"/>
                  </a:cubicBezTo>
                  <a:cubicBezTo>
                    <a:pt x="161" y="168"/>
                    <a:pt x="151" y="159"/>
                    <a:pt x="139" y="162"/>
                  </a:cubicBezTo>
                  <a:cubicBezTo>
                    <a:pt x="128" y="165"/>
                    <a:pt x="118" y="174"/>
                    <a:pt x="111" y="184"/>
                  </a:cubicBezTo>
                  <a:cubicBezTo>
                    <a:pt x="104" y="194"/>
                    <a:pt x="98" y="206"/>
                    <a:pt x="99" y="218"/>
                  </a:cubicBezTo>
                  <a:cubicBezTo>
                    <a:pt x="100" y="230"/>
                    <a:pt x="111" y="236"/>
                    <a:pt x="122" y="232"/>
                  </a:cubicBezTo>
                  <a:cubicBezTo>
                    <a:pt x="126" y="230"/>
                    <a:pt x="129" y="228"/>
                    <a:pt x="133" y="227"/>
                  </a:cubicBezTo>
                  <a:cubicBezTo>
                    <a:pt x="140" y="225"/>
                    <a:pt x="144" y="228"/>
                    <a:pt x="149" y="232"/>
                  </a:cubicBezTo>
                  <a:cubicBezTo>
                    <a:pt x="152" y="234"/>
                    <a:pt x="152" y="236"/>
                    <a:pt x="152" y="239"/>
                  </a:cubicBezTo>
                  <a:cubicBezTo>
                    <a:pt x="152" y="240"/>
                    <a:pt x="151" y="241"/>
                    <a:pt x="151" y="242"/>
                  </a:cubicBezTo>
                  <a:cubicBezTo>
                    <a:pt x="4" y="444"/>
                    <a:pt x="4" y="444"/>
                    <a:pt x="4" y="444"/>
                  </a:cubicBezTo>
                  <a:cubicBezTo>
                    <a:pt x="0" y="449"/>
                    <a:pt x="4" y="455"/>
                    <a:pt x="10" y="455"/>
                  </a:cubicBezTo>
                  <a:cubicBezTo>
                    <a:pt x="72" y="448"/>
                    <a:pt x="138" y="432"/>
                    <a:pt x="147" y="440"/>
                  </a:cubicBezTo>
                  <a:cubicBezTo>
                    <a:pt x="174" y="465"/>
                    <a:pt x="143" y="537"/>
                    <a:pt x="158" y="561"/>
                  </a:cubicBezTo>
                  <a:cubicBezTo>
                    <a:pt x="180" y="598"/>
                    <a:pt x="517" y="647"/>
                    <a:pt x="683" y="531"/>
                  </a:cubicBezTo>
                  <a:cubicBezTo>
                    <a:pt x="691" y="525"/>
                    <a:pt x="695" y="517"/>
                    <a:pt x="696" y="504"/>
                  </a:cubicBezTo>
                  <a:cubicBezTo>
                    <a:pt x="696" y="502"/>
                    <a:pt x="696" y="501"/>
                    <a:pt x="695" y="500"/>
                  </a:cubicBezTo>
                  <a:cubicBezTo>
                    <a:pt x="519" y="258"/>
                    <a:pt x="519" y="258"/>
                    <a:pt x="519" y="258"/>
                  </a:cubicBezTo>
                  <a:cubicBezTo>
                    <a:pt x="519" y="268"/>
                    <a:pt x="514" y="278"/>
                    <a:pt x="506" y="28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1" name="Google Shape;784;p40">
            <a:extLst>
              <a:ext uri="{FF2B5EF4-FFF2-40B4-BE49-F238E27FC236}">
                <a16:creationId xmlns:a16="http://schemas.microsoft.com/office/drawing/2014/main" id="{ED3C423B-6FF8-4A33-BB54-8B5FB0423BCF}"/>
              </a:ext>
            </a:extLst>
          </p:cNvPr>
          <p:cNvGrpSpPr/>
          <p:nvPr/>
        </p:nvGrpSpPr>
        <p:grpSpPr>
          <a:xfrm>
            <a:off x="5618321" y="1124187"/>
            <a:ext cx="489223" cy="594311"/>
            <a:chOff x="5526246" y="1011207"/>
            <a:chExt cx="592758" cy="720086"/>
          </a:xfrm>
        </p:grpSpPr>
        <p:sp>
          <p:nvSpPr>
            <p:cNvPr id="102" name="Google Shape;785;p40">
              <a:extLst>
                <a:ext uri="{FF2B5EF4-FFF2-40B4-BE49-F238E27FC236}">
                  <a16:creationId xmlns:a16="http://schemas.microsoft.com/office/drawing/2014/main" id="{C1249DC7-1889-4756-8D60-E22A39500442}"/>
                </a:ext>
              </a:extLst>
            </p:cNvPr>
            <p:cNvSpPr/>
            <p:nvPr/>
          </p:nvSpPr>
          <p:spPr>
            <a:xfrm>
              <a:off x="5632379" y="1011207"/>
              <a:ext cx="311420" cy="340347"/>
            </a:xfrm>
            <a:custGeom>
              <a:avLst/>
              <a:gdLst/>
              <a:ahLst/>
              <a:cxnLst/>
              <a:rect l="l" t="t" r="r" b="b"/>
              <a:pathLst>
                <a:path w="518" h="567" extrusionOk="0">
                  <a:moveTo>
                    <a:pt x="144" y="322"/>
                  </a:moveTo>
                  <a:cubicBezTo>
                    <a:pt x="151" y="316"/>
                    <a:pt x="160" y="314"/>
                    <a:pt x="169" y="316"/>
                  </a:cubicBezTo>
                  <a:cubicBezTo>
                    <a:pt x="182" y="318"/>
                    <a:pt x="195" y="327"/>
                    <a:pt x="205" y="339"/>
                  </a:cubicBezTo>
                  <a:cubicBezTo>
                    <a:pt x="215" y="352"/>
                    <a:pt x="221" y="366"/>
                    <a:pt x="220" y="379"/>
                  </a:cubicBezTo>
                  <a:cubicBezTo>
                    <a:pt x="220" y="388"/>
                    <a:pt x="216" y="397"/>
                    <a:pt x="209" y="402"/>
                  </a:cubicBezTo>
                  <a:cubicBezTo>
                    <a:pt x="202" y="408"/>
                    <a:pt x="193" y="410"/>
                    <a:pt x="184" y="408"/>
                  </a:cubicBezTo>
                  <a:cubicBezTo>
                    <a:pt x="308" y="562"/>
                    <a:pt x="308" y="562"/>
                    <a:pt x="308" y="562"/>
                  </a:cubicBezTo>
                  <a:cubicBezTo>
                    <a:pt x="312" y="567"/>
                    <a:pt x="321" y="565"/>
                    <a:pt x="323" y="559"/>
                  </a:cubicBezTo>
                  <a:cubicBezTo>
                    <a:pt x="400" y="358"/>
                    <a:pt x="400" y="358"/>
                    <a:pt x="400" y="358"/>
                  </a:cubicBezTo>
                  <a:cubicBezTo>
                    <a:pt x="401" y="356"/>
                    <a:pt x="403" y="354"/>
                    <a:pt x="405" y="353"/>
                  </a:cubicBezTo>
                  <a:cubicBezTo>
                    <a:pt x="406" y="353"/>
                    <a:pt x="407" y="353"/>
                    <a:pt x="409" y="353"/>
                  </a:cubicBezTo>
                  <a:cubicBezTo>
                    <a:pt x="414" y="355"/>
                    <a:pt x="419" y="357"/>
                    <a:pt x="421" y="363"/>
                  </a:cubicBezTo>
                  <a:cubicBezTo>
                    <a:pt x="422" y="367"/>
                    <a:pt x="422" y="370"/>
                    <a:pt x="422" y="374"/>
                  </a:cubicBezTo>
                  <a:cubicBezTo>
                    <a:pt x="425" y="384"/>
                    <a:pt x="435" y="390"/>
                    <a:pt x="445" y="384"/>
                  </a:cubicBezTo>
                  <a:cubicBezTo>
                    <a:pt x="454" y="379"/>
                    <a:pt x="461" y="369"/>
                    <a:pt x="465" y="358"/>
                  </a:cubicBezTo>
                  <a:cubicBezTo>
                    <a:pt x="469" y="348"/>
                    <a:pt x="471" y="336"/>
                    <a:pt x="467" y="326"/>
                  </a:cubicBezTo>
                  <a:cubicBezTo>
                    <a:pt x="464" y="315"/>
                    <a:pt x="452" y="312"/>
                    <a:pt x="444" y="319"/>
                  </a:cubicBezTo>
                  <a:cubicBezTo>
                    <a:pt x="441" y="321"/>
                    <a:pt x="438" y="323"/>
                    <a:pt x="435" y="326"/>
                  </a:cubicBezTo>
                  <a:cubicBezTo>
                    <a:pt x="430" y="329"/>
                    <a:pt x="425" y="327"/>
                    <a:pt x="419" y="325"/>
                  </a:cubicBezTo>
                  <a:cubicBezTo>
                    <a:pt x="418" y="324"/>
                    <a:pt x="417" y="324"/>
                    <a:pt x="417" y="322"/>
                  </a:cubicBezTo>
                  <a:cubicBezTo>
                    <a:pt x="416" y="320"/>
                    <a:pt x="416" y="318"/>
                    <a:pt x="416" y="316"/>
                  </a:cubicBezTo>
                  <a:cubicBezTo>
                    <a:pt x="517" y="54"/>
                    <a:pt x="517" y="54"/>
                    <a:pt x="517" y="54"/>
                  </a:cubicBezTo>
                  <a:cubicBezTo>
                    <a:pt x="518" y="49"/>
                    <a:pt x="516" y="44"/>
                    <a:pt x="511" y="43"/>
                  </a:cubicBezTo>
                  <a:cubicBezTo>
                    <a:pt x="356" y="0"/>
                    <a:pt x="213" y="22"/>
                    <a:pt x="130" y="66"/>
                  </a:cubicBezTo>
                  <a:cubicBezTo>
                    <a:pt x="74" y="95"/>
                    <a:pt x="33" y="133"/>
                    <a:pt x="3" y="174"/>
                  </a:cubicBezTo>
                  <a:cubicBezTo>
                    <a:pt x="0" y="178"/>
                    <a:pt x="0" y="182"/>
                    <a:pt x="3" y="185"/>
                  </a:cubicBezTo>
                  <a:cubicBezTo>
                    <a:pt x="133" y="346"/>
                    <a:pt x="133" y="346"/>
                    <a:pt x="133" y="346"/>
                  </a:cubicBezTo>
                  <a:cubicBezTo>
                    <a:pt x="133" y="336"/>
                    <a:pt x="137" y="327"/>
                    <a:pt x="144" y="32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786;p40">
              <a:extLst>
                <a:ext uri="{FF2B5EF4-FFF2-40B4-BE49-F238E27FC236}">
                  <a16:creationId xmlns:a16="http://schemas.microsoft.com/office/drawing/2014/main" id="{882A8627-4A8A-42C2-9EDD-8C5F778AE927}"/>
                </a:ext>
              </a:extLst>
            </p:cNvPr>
            <p:cNvSpPr/>
            <p:nvPr/>
          </p:nvSpPr>
          <p:spPr>
            <a:xfrm>
              <a:off x="5835019" y="1041711"/>
              <a:ext cx="283984" cy="330260"/>
            </a:xfrm>
            <a:custGeom>
              <a:avLst/>
              <a:gdLst/>
              <a:ahLst/>
              <a:cxnLst/>
              <a:rect l="l" t="t" r="r" b="b"/>
              <a:pathLst>
                <a:path w="473" h="550" extrusionOk="0">
                  <a:moveTo>
                    <a:pt x="128" y="252"/>
                  </a:moveTo>
                  <a:cubicBezTo>
                    <a:pt x="136" y="255"/>
                    <a:pt x="142" y="262"/>
                    <a:pt x="145" y="270"/>
                  </a:cubicBezTo>
                  <a:cubicBezTo>
                    <a:pt x="149" y="283"/>
                    <a:pt x="148" y="298"/>
                    <a:pt x="143" y="313"/>
                  </a:cubicBezTo>
                  <a:cubicBezTo>
                    <a:pt x="137" y="328"/>
                    <a:pt x="128" y="340"/>
                    <a:pt x="116" y="347"/>
                  </a:cubicBezTo>
                  <a:cubicBezTo>
                    <a:pt x="108" y="351"/>
                    <a:pt x="99" y="352"/>
                    <a:pt x="90" y="349"/>
                  </a:cubicBezTo>
                  <a:cubicBezTo>
                    <a:pt x="82" y="345"/>
                    <a:pt x="75" y="338"/>
                    <a:pt x="73" y="329"/>
                  </a:cubicBezTo>
                  <a:cubicBezTo>
                    <a:pt x="2" y="514"/>
                    <a:pt x="2" y="514"/>
                    <a:pt x="2" y="514"/>
                  </a:cubicBezTo>
                  <a:cubicBezTo>
                    <a:pt x="0" y="520"/>
                    <a:pt x="5" y="527"/>
                    <a:pt x="12" y="526"/>
                  </a:cubicBezTo>
                  <a:cubicBezTo>
                    <a:pt x="224" y="492"/>
                    <a:pt x="224" y="492"/>
                    <a:pt x="224" y="492"/>
                  </a:cubicBezTo>
                  <a:cubicBezTo>
                    <a:pt x="227" y="491"/>
                    <a:pt x="229" y="492"/>
                    <a:pt x="231" y="493"/>
                  </a:cubicBezTo>
                  <a:cubicBezTo>
                    <a:pt x="232" y="494"/>
                    <a:pt x="233" y="495"/>
                    <a:pt x="233" y="497"/>
                  </a:cubicBezTo>
                  <a:cubicBezTo>
                    <a:pt x="234" y="502"/>
                    <a:pt x="235" y="508"/>
                    <a:pt x="230" y="512"/>
                  </a:cubicBezTo>
                  <a:cubicBezTo>
                    <a:pt x="228" y="515"/>
                    <a:pt x="225" y="516"/>
                    <a:pt x="222" y="519"/>
                  </a:cubicBezTo>
                  <a:cubicBezTo>
                    <a:pt x="214" y="526"/>
                    <a:pt x="214" y="538"/>
                    <a:pt x="224" y="543"/>
                  </a:cubicBezTo>
                  <a:cubicBezTo>
                    <a:pt x="233" y="549"/>
                    <a:pt x="245" y="550"/>
                    <a:pt x="256" y="548"/>
                  </a:cubicBezTo>
                  <a:cubicBezTo>
                    <a:pt x="267" y="546"/>
                    <a:pt x="279" y="542"/>
                    <a:pt x="286" y="534"/>
                  </a:cubicBezTo>
                  <a:cubicBezTo>
                    <a:pt x="293" y="525"/>
                    <a:pt x="290" y="514"/>
                    <a:pt x="280" y="510"/>
                  </a:cubicBezTo>
                  <a:cubicBezTo>
                    <a:pt x="277" y="508"/>
                    <a:pt x="273" y="507"/>
                    <a:pt x="270" y="506"/>
                  </a:cubicBezTo>
                  <a:cubicBezTo>
                    <a:pt x="264" y="503"/>
                    <a:pt x="263" y="498"/>
                    <a:pt x="263" y="492"/>
                  </a:cubicBezTo>
                  <a:cubicBezTo>
                    <a:pt x="262" y="490"/>
                    <a:pt x="263" y="489"/>
                    <a:pt x="263" y="488"/>
                  </a:cubicBezTo>
                  <a:cubicBezTo>
                    <a:pt x="265" y="486"/>
                    <a:pt x="267" y="485"/>
                    <a:pt x="269" y="485"/>
                  </a:cubicBezTo>
                  <a:cubicBezTo>
                    <a:pt x="439" y="458"/>
                    <a:pt x="439" y="458"/>
                    <a:pt x="439" y="458"/>
                  </a:cubicBezTo>
                  <a:cubicBezTo>
                    <a:pt x="442" y="457"/>
                    <a:pt x="445" y="454"/>
                    <a:pt x="446" y="451"/>
                  </a:cubicBezTo>
                  <a:cubicBezTo>
                    <a:pt x="473" y="328"/>
                    <a:pt x="470" y="126"/>
                    <a:pt x="304" y="42"/>
                  </a:cubicBezTo>
                  <a:cubicBezTo>
                    <a:pt x="271" y="25"/>
                    <a:pt x="239" y="12"/>
                    <a:pt x="207" y="2"/>
                  </a:cubicBezTo>
                  <a:cubicBezTo>
                    <a:pt x="203" y="0"/>
                    <a:pt x="198" y="3"/>
                    <a:pt x="196" y="7"/>
                  </a:cubicBezTo>
                  <a:cubicBezTo>
                    <a:pt x="101" y="254"/>
                    <a:pt x="101" y="254"/>
                    <a:pt x="101" y="254"/>
                  </a:cubicBezTo>
                  <a:cubicBezTo>
                    <a:pt x="109" y="249"/>
                    <a:pt x="119" y="248"/>
                    <a:pt x="128" y="2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787;p40">
              <a:extLst>
                <a:ext uri="{FF2B5EF4-FFF2-40B4-BE49-F238E27FC236}">
                  <a16:creationId xmlns:a16="http://schemas.microsoft.com/office/drawing/2014/main" id="{F2D21488-7979-4944-864D-32502E18DCC2}"/>
                </a:ext>
              </a:extLst>
            </p:cNvPr>
            <p:cNvSpPr/>
            <p:nvPr/>
          </p:nvSpPr>
          <p:spPr>
            <a:xfrm>
              <a:off x="5837907" y="1326815"/>
              <a:ext cx="260158" cy="268291"/>
            </a:xfrm>
            <a:custGeom>
              <a:avLst/>
              <a:gdLst/>
              <a:ahLst/>
              <a:cxnLst/>
              <a:rect l="l" t="t" r="r" b="b"/>
              <a:pathLst>
                <a:path w="433" h="447" extrusionOk="0">
                  <a:moveTo>
                    <a:pt x="299" y="45"/>
                  </a:moveTo>
                  <a:cubicBezTo>
                    <a:pt x="301" y="53"/>
                    <a:pt x="298" y="62"/>
                    <a:pt x="292" y="69"/>
                  </a:cubicBezTo>
                  <a:cubicBezTo>
                    <a:pt x="283" y="79"/>
                    <a:pt x="270" y="86"/>
                    <a:pt x="254" y="88"/>
                  </a:cubicBezTo>
                  <a:cubicBezTo>
                    <a:pt x="238" y="91"/>
                    <a:pt x="223" y="89"/>
                    <a:pt x="211" y="82"/>
                  </a:cubicBezTo>
                  <a:cubicBezTo>
                    <a:pt x="203" y="77"/>
                    <a:pt x="198" y="70"/>
                    <a:pt x="197" y="61"/>
                  </a:cubicBezTo>
                  <a:cubicBezTo>
                    <a:pt x="195" y="52"/>
                    <a:pt x="198" y="43"/>
                    <a:pt x="205" y="36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3" y="68"/>
                    <a:pt x="0" y="76"/>
                    <a:pt x="4" y="81"/>
                  </a:cubicBezTo>
                  <a:cubicBezTo>
                    <a:pt x="140" y="249"/>
                    <a:pt x="140" y="249"/>
                    <a:pt x="140" y="249"/>
                  </a:cubicBezTo>
                  <a:cubicBezTo>
                    <a:pt x="141" y="250"/>
                    <a:pt x="142" y="253"/>
                    <a:pt x="142" y="255"/>
                  </a:cubicBezTo>
                  <a:cubicBezTo>
                    <a:pt x="142" y="256"/>
                    <a:pt x="141" y="258"/>
                    <a:pt x="140" y="258"/>
                  </a:cubicBezTo>
                  <a:cubicBezTo>
                    <a:pt x="136" y="262"/>
                    <a:pt x="131" y="266"/>
                    <a:pt x="125" y="264"/>
                  </a:cubicBezTo>
                  <a:cubicBezTo>
                    <a:pt x="122" y="263"/>
                    <a:pt x="119" y="261"/>
                    <a:pt x="115" y="260"/>
                  </a:cubicBezTo>
                  <a:cubicBezTo>
                    <a:pt x="105" y="256"/>
                    <a:pt x="95" y="263"/>
                    <a:pt x="95" y="274"/>
                  </a:cubicBezTo>
                  <a:cubicBezTo>
                    <a:pt x="95" y="285"/>
                    <a:pt x="100" y="296"/>
                    <a:pt x="107" y="304"/>
                  </a:cubicBezTo>
                  <a:cubicBezTo>
                    <a:pt x="114" y="313"/>
                    <a:pt x="124" y="321"/>
                    <a:pt x="134" y="323"/>
                  </a:cubicBezTo>
                  <a:cubicBezTo>
                    <a:pt x="145" y="325"/>
                    <a:pt x="154" y="317"/>
                    <a:pt x="152" y="306"/>
                  </a:cubicBezTo>
                  <a:cubicBezTo>
                    <a:pt x="152" y="302"/>
                    <a:pt x="151" y="299"/>
                    <a:pt x="151" y="295"/>
                  </a:cubicBezTo>
                  <a:cubicBezTo>
                    <a:pt x="150" y="289"/>
                    <a:pt x="154" y="285"/>
                    <a:pt x="159" y="282"/>
                  </a:cubicBezTo>
                  <a:cubicBezTo>
                    <a:pt x="160" y="281"/>
                    <a:pt x="161" y="281"/>
                    <a:pt x="162" y="281"/>
                  </a:cubicBezTo>
                  <a:cubicBezTo>
                    <a:pt x="165" y="281"/>
                    <a:pt x="167" y="282"/>
                    <a:pt x="168" y="284"/>
                  </a:cubicBezTo>
                  <a:cubicBezTo>
                    <a:pt x="295" y="440"/>
                    <a:pt x="295" y="440"/>
                    <a:pt x="295" y="440"/>
                  </a:cubicBezTo>
                  <a:cubicBezTo>
                    <a:pt x="301" y="447"/>
                    <a:pt x="311" y="443"/>
                    <a:pt x="311" y="435"/>
                  </a:cubicBezTo>
                  <a:cubicBezTo>
                    <a:pt x="311" y="399"/>
                    <a:pt x="312" y="354"/>
                    <a:pt x="321" y="300"/>
                  </a:cubicBezTo>
                  <a:cubicBezTo>
                    <a:pt x="335" y="205"/>
                    <a:pt x="376" y="134"/>
                    <a:pt x="417" y="51"/>
                  </a:cubicBezTo>
                  <a:cubicBezTo>
                    <a:pt x="422" y="41"/>
                    <a:pt x="427" y="28"/>
                    <a:pt x="431" y="13"/>
                  </a:cubicBezTo>
                  <a:cubicBezTo>
                    <a:pt x="433" y="7"/>
                    <a:pt x="428" y="0"/>
                    <a:pt x="422" y="1"/>
                  </a:cubicBezTo>
                  <a:cubicBezTo>
                    <a:pt x="284" y="23"/>
                    <a:pt x="284" y="23"/>
                    <a:pt x="284" y="23"/>
                  </a:cubicBezTo>
                  <a:cubicBezTo>
                    <a:pt x="292" y="28"/>
                    <a:pt x="298" y="36"/>
                    <a:pt x="299" y="4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788;p40">
              <a:extLst>
                <a:ext uri="{FF2B5EF4-FFF2-40B4-BE49-F238E27FC236}">
                  <a16:creationId xmlns:a16="http://schemas.microsoft.com/office/drawing/2014/main" id="{2B6BCC23-8933-42DC-8C95-FBF03074BE7D}"/>
                </a:ext>
              </a:extLst>
            </p:cNvPr>
            <p:cNvSpPr/>
            <p:nvPr/>
          </p:nvSpPr>
          <p:spPr>
            <a:xfrm>
              <a:off x="5725035" y="1379176"/>
              <a:ext cx="304441" cy="352116"/>
            </a:xfrm>
            <a:custGeom>
              <a:avLst/>
              <a:gdLst/>
              <a:ahLst/>
              <a:cxnLst/>
              <a:rect l="l" t="t" r="r" b="b"/>
              <a:pathLst>
                <a:path w="507" h="587" extrusionOk="0">
                  <a:moveTo>
                    <a:pt x="344" y="245"/>
                  </a:moveTo>
                  <a:cubicBezTo>
                    <a:pt x="337" y="251"/>
                    <a:pt x="328" y="253"/>
                    <a:pt x="319" y="251"/>
                  </a:cubicBezTo>
                  <a:cubicBezTo>
                    <a:pt x="306" y="248"/>
                    <a:pt x="293" y="240"/>
                    <a:pt x="283" y="227"/>
                  </a:cubicBezTo>
                  <a:cubicBezTo>
                    <a:pt x="273" y="215"/>
                    <a:pt x="267" y="201"/>
                    <a:pt x="267" y="187"/>
                  </a:cubicBezTo>
                  <a:cubicBezTo>
                    <a:pt x="267" y="178"/>
                    <a:pt x="271" y="170"/>
                    <a:pt x="278" y="164"/>
                  </a:cubicBezTo>
                  <a:cubicBezTo>
                    <a:pt x="285" y="158"/>
                    <a:pt x="295" y="156"/>
                    <a:pt x="304" y="158"/>
                  </a:cubicBezTo>
                  <a:cubicBezTo>
                    <a:pt x="179" y="5"/>
                    <a:pt x="179" y="5"/>
                    <a:pt x="179" y="5"/>
                  </a:cubicBezTo>
                  <a:cubicBezTo>
                    <a:pt x="175" y="0"/>
                    <a:pt x="167" y="1"/>
                    <a:pt x="164" y="8"/>
                  </a:cubicBezTo>
                  <a:cubicBezTo>
                    <a:pt x="87" y="209"/>
                    <a:pt x="87" y="209"/>
                    <a:pt x="87" y="209"/>
                  </a:cubicBezTo>
                  <a:cubicBezTo>
                    <a:pt x="86" y="211"/>
                    <a:pt x="85" y="213"/>
                    <a:pt x="83" y="214"/>
                  </a:cubicBezTo>
                  <a:cubicBezTo>
                    <a:pt x="81" y="214"/>
                    <a:pt x="80" y="214"/>
                    <a:pt x="79" y="214"/>
                  </a:cubicBezTo>
                  <a:cubicBezTo>
                    <a:pt x="73" y="212"/>
                    <a:pt x="68" y="210"/>
                    <a:pt x="67" y="204"/>
                  </a:cubicBezTo>
                  <a:cubicBezTo>
                    <a:pt x="66" y="200"/>
                    <a:pt x="66" y="196"/>
                    <a:pt x="65" y="193"/>
                  </a:cubicBezTo>
                  <a:cubicBezTo>
                    <a:pt x="63" y="182"/>
                    <a:pt x="52" y="177"/>
                    <a:pt x="43" y="182"/>
                  </a:cubicBezTo>
                  <a:cubicBezTo>
                    <a:pt x="33" y="188"/>
                    <a:pt x="27" y="198"/>
                    <a:pt x="23" y="208"/>
                  </a:cubicBezTo>
                  <a:cubicBezTo>
                    <a:pt x="19" y="219"/>
                    <a:pt x="17" y="231"/>
                    <a:pt x="20" y="241"/>
                  </a:cubicBezTo>
                  <a:cubicBezTo>
                    <a:pt x="24" y="251"/>
                    <a:pt x="35" y="255"/>
                    <a:pt x="44" y="248"/>
                  </a:cubicBezTo>
                  <a:cubicBezTo>
                    <a:pt x="47" y="246"/>
                    <a:pt x="49" y="243"/>
                    <a:pt x="52" y="241"/>
                  </a:cubicBezTo>
                  <a:cubicBezTo>
                    <a:pt x="58" y="238"/>
                    <a:pt x="63" y="239"/>
                    <a:pt x="68" y="242"/>
                  </a:cubicBezTo>
                  <a:cubicBezTo>
                    <a:pt x="69" y="242"/>
                    <a:pt x="70" y="243"/>
                    <a:pt x="71" y="244"/>
                  </a:cubicBezTo>
                  <a:cubicBezTo>
                    <a:pt x="72" y="246"/>
                    <a:pt x="72" y="249"/>
                    <a:pt x="71" y="251"/>
                  </a:cubicBezTo>
                  <a:cubicBezTo>
                    <a:pt x="10" y="410"/>
                    <a:pt x="10" y="410"/>
                    <a:pt x="10" y="410"/>
                  </a:cubicBezTo>
                  <a:cubicBezTo>
                    <a:pt x="10" y="412"/>
                    <a:pt x="9" y="414"/>
                    <a:pt x="10" y="415"/>
                  </a:cubicBezTo>
                  <a:cubicBezTo>
                    <a:pt x="16" y="445"/>
                    <a:pt x="0" y="490"/>
                    <a:pt x="10" y="508"/>
                  </a:cubicBezTo>
                  <a:cubicBezTo>
                    <a:pt x="30" y="542"/>
                    <a:pt x="339" y="587"/>
                    <a:pt x="491" y="480"/>
                  </a:cubicBezTo>
                  <a:cubicBezTo>
                    <a:pt x="507" y="469"/>
                    <a:pt x="504" y="446"/>
                    <a:pt x="501" y="402"/>
                  </a:cubicBezTo>
                  <a:cubicBezTo>
                    <a:pt x="355" y="221"/>
                    <a:pt x="355" y="221"/>
                    <a:pt x="355" y="221"/>
                  </a:cubicBezTo>
                  <a:cubicBezTo>
                    <a:pt x="355" y="230"/>
                    <a:pt x="351" y="239"/>
                    <a:pt x="344" y="24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789;p40">
              <a:extLst>
                <a:ext uri="{FF2B5EF4-FFF2-40B4-BE49-F238E27FC236}">
                  <a16:creationId xmlns:a16="http://schemas.microsoft.com/office/drawing/2014/main" id="{08F596D0-E3CE-41EF-8C91-0F08F421CC9B}"/>
                </a:ext>
              </a:extLst>
            </p:cNvPr>
            <p:cNvSpPr/>
            <p:nvPr/>
          </p:nvSpPr>
          <p:spPr>
            <a:xfrm>
              <a:off x="5526246" y="1358760"/>
              <a:ext cx="289521" cy="285105"/>
            </a:xfrm>
            <a:custGeom>
              <a:avLst/>
              <a:gdLst/>
              <a:ahLst/>
              <a:cxnLst/>
              <a:rect l="l" t="t" r="r" b="b"/>
              <a:pathLst>
                <a:path w="482" h="475" extrusionOk="0">
                  <a:moveTo>
                    <a:pt x="354" y="298"/>
                  </a:moveTo>
                  <a:cubicBezTo>
                    <a:pt x="346" y="295"/>
                    <a:pt x="339" y="288"/>
                    <a:pt x="336" y="279"/>
                  </a:cubicBezTo>
                  <a:cubicBezTo>
                    <a:pt x="332" y="267"/>
                    <a:pt x="333" y="252"/>
                    <a:pt x="339" y="237"/>
                  </a:cubicBezTo>
                  <a:cubicBezTo>
                    <a:pt x="345" y="222"/>
                    <a:pt x="354" y="210"/>
                    <a:pt x="366" y="203"/>
                  </a:cubicBezTo>
                  <a:cubicBezTo>
                    <a:pt x="374" y="199"/>
                    <a:pt x="383" y="198"/>
                    <a:pt x="391" y="201"/>
                  </a:cubicBezTo>
                  <a:cubicBezTo>
                    <a:pt x="400" y="204"/>
                    <a:pt x="406" y="211"/>
                    <a:pt x="409" y="220"/>
                  </a:cubicBezTo>
                  <a:cubicBezTo>
                    <a:pt x="480" y="36"/>
                    <a:pt x="480" y="36"/>
                    <a:pt x="480" y="36"/>
                  </a:cubicBezTo>
                  <a:cubicBezTo>
                    <a:pt x="482" y="30"/>
                    <a:pt x="477" y="23"/>
                    <a:pt x="470" y="24"/>
                  </a:cubicBezTo>
                  <a:cubicBezTo>
                    <a:pt x="257" y="58"/>
                    <a:pt x="257" y="58"/>
                    <a:pt x="257" y="58"/>
                  </a:cubicBezTo>
                  <a:cubicBezTo>
                    <a:pt x="255" y="58"/>
                    <a:pt x="252" y="58"/>
                    <a:pt x="251" y="56"/>
                  </a:cubicBezTo>
                  <a:cubicBezTo>
                    <a:pt x="250" y="56"/>
                    <a:pt x="249" y="54"/>
                    <a:pt x="249" y="53"/>
                  </a:cubicBezTo>
                  <a:cubicBezTo>
                    <a:pt x="248" y="47"/>
                    <a:pt x="247" y="42"/>
                    <a:pt x="251" y="38"/>
                  </a:cubicBezTo>
                  <a:cubicBezTo>
                    <a:pt x="254" y="35"/>
                    <a:pt x="257" y="33"/>
                    <a:pt x="260" y="31"/>
                  </a:cubicBezTo>
                  <a:cubicBezTo>
                    <a:pt x="268" y="24"/>
                    <a:pt x="267" y="12"/>
                    <a:pt x="258" y="6"/>
                  </a:cubicBezTo>
                  <a:cubicBezTo>
                    <a:pt x="248" y="1"/>
                    <a:pt x="236" y="0"/>
                    <a:pt x="225" y="2"/>
                  </a:cubicBezTo>
                  <a:cubicBezTo>
                    <a:pt x="214" y="3"/>
                    <a:pt x="203" y="8"/>
                    <a:pt x="196" y="16"/>
                  </a:cubicBezTo>
                  <a:cubicBezTo>
                    <a:pt x="189" y="24"/>
                    <a:pt x="192" y="36"/>
                    <a:pt x="202" y="40"/>
                  </a:cubicBezTo>
                  <a:cubicBezTo>
                    <a:pt x="205" y="42"/>
                    <a:pt x="208" y="42"/>
                    <a:pt x="212" y="44"/>
                  </a:cubicBezTo>
                  <a:cubicBezTo>
                    <a:pt x="217" y="47"/>
                    <a:pt x="218" y="52"/>
                    <a:pt x="219" y="58"/>
                  </a:cubicBezTo>
                  <a:cubicBezTo>
                    <a:pt x="219" y="59"/>
                    <a:pt x="219" y="60"/>
                    <a:pt x="218" y="61"/>
                  </a:cubicBezTo>
                  <a:cubicBezTo>
                    <a:pt x="217" y="64"/>
                    <a:pt x="215" y="65"/>
                    <a:pt x="212" y="65"/>
                  </a:cubicBezTo>
                  <a:cubicBezTo>
                    <a:pt x="9" y="98"/>
                    <a:pt x="9" y="98"/>
                    <a:pt x="9" y="98"/>
                  </a:cubicBezTo>
                  <a:cubicBezTo>
                    <a:pt x="3" y="98"/>
                    <a:pt x="0" y="104"/>
                    <a:pt x="2" y="109"/>
                  </a:cubicBezTo>
                  <a:cubicBezTo>
                    <a:pt x="14" y="138"/>
                    <a:pt x="74" y="153"/>
                    <a:pt x="86" y="175"/>
                  </a:cubicBezTo>
                  <a:cubicBezTo>
                    <a:pt x="92" y="186"/>
                    <a:pt x="75" y="210"/>
                    <a:pt x="77" y="226"/>
                  </a:cubicBezTo>
                  <a:cubicBezTo>
                    <a:pt x="78" y="239"/>
                    <a:pt x="115" y="253"/>
                    <a:pt x="115" y="253"/>
                  </a:cubicBezTo>
                  <a:cubicBezTo>
                    <a:pt x="115" y="253"/>
                    <a:pt x="89" y="277"/>
                    <a:pt x="88" y="289"/>
                  </a:cubicBezTo>
                  <a:cubicBezTo>
                    <a:pt x="86" y="302"/>
                    <a:pt x="111" y="323"/>
                    <a:pt x="112" y="337"/>
                  </a:cubicBezTo>
                  <a:cubicBezTo>
                    <a:pt x="112" y="350"/>
                    <a:pt x="90" y="385"/>
                    <a:pt x="101" y="421"/>
                  </a:cubicBezTo>
                  <a:cubicBezTo>
                    <a:pt x="116" y="475"/>
                    <a:pt x="280" y="428"/>
                    <a:pt x="323" y="429"/>
                  </a:cubicBezTo>
                  <a:cubicBezTo>
                    <a:pt x="326" y="429"/>
                    <a:pt x="330" y="427"/>
                    <a:pt x="331" y="423"/>
                  </a:cubicBezTo>
                  <a:cubicBezTo>
                    <a:pt x="380" y="296"/>
                    <a:pt x="380" y="296"/>
                    <a:pt x="380" y="296"/>
                  </a:cubicBezTo>
                  <a:cubicBezTo>
                    <a:pt x="372" y="300"/>
                    <a:pt x="363" y="301"/>
                    <a:pt x="354" y="29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790;p40">
              <a:extLst>
                <a:ext uri="{FF2B5EF4-FFF2-40B4-BE49-F238E27FC236}">
                  <a16:creationId xmlns:a16="http://schemas.microsoft.com/office/drawing/2014/main" id="{D4EF62E3-821D-44AB-B985-DC597BB050F3}"/>
                </a:ext>
              </a:extLst>
            </p:cNvPr>
            <p:cNvSpPr/>
            <p:nvPr/>
          </p:nvSpPr>
          <p:spPr>
            <a:xfrm>
              <a:off x="5530337" y="1130580"/>
              <a:ext cx="282300" cy="276217"/>
            </a:xfrm>
            <a:custGeom>
              <a:avLst/>
              <a:gdLst/>
              <a:ahLst/>
              <a:cxnLst/>
              <a:rect l="l" t="t" r="r" b="b"/>
              <a:pathLst>
                <a:path w="470" h="460" extrusionOk="0">
                  <a:moveTo>
                    <a:pt x="170" y="410"/>
                  </a:moveTo>
                  <a:cubicBezTo>
                    <a:pt x="169" y="401"/>
                    <a:pt x="171" y="392"/>
                    <a:pt x="178" y="385"/>
                  </a:cubicBezTo>
                  <a:cubicBezTo>
                    <a:pt x="186" y="375"/>
                    <a:pt x="200" y="369"/>
                    <a:pt x="216" y="366"/>
                  </a:cubicBezTo>
                  <a:cubicBezTo>
                    <a:pt x="232" y="364"/>
                    <a:pt x="247" y="366"/>
                    <a:pt x="258" y="373"/>
                  </a:cubicBezTo>
                  <a:cubicBezTo>
                    <a:pt x="266" y="377"/>
                    <a:pt x="271" y="385"/>
                    <a:pt x="273" y="394"/>
                  </a:cubicBezTo>
                  <a:cubicBezTo>
                    <a:pt x="274" y="403"/>
                    <a:pt x="271" y="412"/>
                    <a:pt x="265" y="419"/>
                  </a:cubicBezTo>
                  <a:cubicBezTo>
                    <a:pt x="460" y="388"/>
                    <a:pt x="460" y="388"/>
                    <a:pt x="460" y="388"/>
                  </a:cubicBezTo>
                  <a:cubicBezTo>
                    <a:pt x="467" y="387"/>
                    <a:pt x="470" y="379"/>
                    <a:pt x="465" y="373"/>
                  </a:cubicBezTo>
                  <a:cubicBezTo>
                    <a:pt x="330" y="206"/>
                    <a:pt x="330" y="206"/>
                    <a:pt x="330" y="206"/>
                  </a:cubicBezTo>
                  <a:cubicBezTo>
                    <a:pt x="328" y="204"/>
                    <a:pt x="327" y="202"/>
                    <a:pt x="328" y="200"/>
                  </a:cubicBezTo>
                  <a:cubicBezTo>
                    <a:pt x="328" y="198"/>
                    <a:pt x="329" y="197"/>
                    <a:pt x="330" y="196"/>
                  </a:cubicBezTo>
                  <a:cubicBezTo>
                    <a:pt x="334" y="192"/>
                    <a:pt x="338" y="189"/>
                    <a:pt x="344" y="191"/>
                  </a:cubicBezTo>
                  <a:cubicBezTo>
                    <a:pt x="348" y="192"/>
                    <a:pt x="351" y="194"/>
                    <a:pt x="354" y="195"/>
                  </a:cubicBezTo>
                  <a:cubicBezTo>
                    <a:pt x="365" y="198"/>
                    <a:pt x="375" y="192"/>
                    <a:pt x="375" y="181"/>
                  </a:cubicBezTo>
                  <a:cubicBezTo>
                    <a:pt x="375" y="170"/>
                    <a:pt x="369" y="159"/>
                    <a:pt x="362" y="150"/>
                  </a:cubicBezTo>
                  <a:cubicBezTo>
                    <a:pt x="355" y="142"/>
                    <a:pt x="346" y="134"/>
                    <a:pt x="335" y="132"/>
                  </a:cubicBezTo>
                  <a:cubicBezTo>
                    <a:pt x="325" y="130"/>
                    <a:pt x="316" y="138"/>
                    <a:pt x="317" y="149"/>
                  </a:cubicBezTo>
                  <a:cubicBezTo>
                    <a:pt x="318" y="153"/>
                    <a:pt x="319" y="156"/>
                    <a:pt x="319" y="160"/>
                  </a:cubicBezTo>
                  <a:cubicBezTo>
                    <a:pt x="320" y="166"/>
                    <a:pt x="315" y="169"/>
                    <a:pt x="311" y="173"/>
                  </a:cubicBezTo>
                  <a:cubicBezTo>
                    <a:pt x="310" y="174"/>
                    <a:pt x="308" y="174"/>
                    <a:pt x="307" y="174"/>
                  </a:cubicBezTo>
                  <a:cubicBezTo>
                    <a:pt x="305" y="174"/>
                    <a:pt x="303" y="173"/>
                    <a:pt x="301" y="171"/>
                  </a:cubicBezTo>
                  <a:cubicBezTo>
                    <a:pt x="167" y="5"/>
                    <a:pt x="167" y="5"/>
                    <a:pt x="167" y="5"/>
                  </a:cubicBezTo>
                  <a:cubicBezTo>
                    <a:pt x="163" y="0"/>
                    <a:pt x="155" y="1"/>
                    <a:pt x="152" y="6"/>
                  </a:cubicBezTo>
                  <a:cubicBezTo>
                    <a:pt x="113" y="70"/>
                    <a:pt x="97" y="139"/>
                    <a:pt x="91" y="193"/>
                  </a:cubicBezTo>
                  <a:cubicBezTo>
                    <a:pt x="86" y="237"/>
                    <a:pt x="114" y="268"/>
                    <a:pt x="111" y="294"/>
                  </a:cubicBezTo>
                  <a:cubicBezTo>
                    <a:pt x="106" y="335"/>
                    <a:pt x="32" y="395"/>
                    <a:pt x="4" y="446"/>
                  </a:cubicBezTo>
                  <a:cubicBezTo>
                    <a:pt x="0" y="452"/>
                    <a:pt x="5" y="460"/>
                    <a:pt x="13" y="459"/>
                  </a:cubicBezTo>
                  <a:cubicBezTo>
                    <a:pt x="185" y="431"/>
                    <a:pt x="185" y="431"/>
                    <a:pt x="185" y="431"/>
                  </a:cubicBezTo>
                  <a:cubicBezTo>
                    <a:pt x="177" y="427"/>
                    <a:pt x="172" y="419"/>
                    <a:pt x="170" y="4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8" name="Google Shape;791;p40">
            <a:extLst>
              <a:ext uri="{FF2B5EF4-FFF2-40B4-BE49-F238E27FC236}">
                <a16:creationId xmlns:a16="http://schemas.microsoft.com/office/drawing/2014/main" id="{10CB7660-7B53-4D14-A08B-A29DD18FB46F}"/>
              </a:ext>
            </a:extLst>
          </p:cNvPr>
          <p:cNvGrpSpPr/>
          <p:nvPr/>
        </p:nvGrpSpPr>
        <p:grpSpPr>
          <a:xfrm>
            <a:off x="1558011" y="1124179"/>
            <a:ext cx="485725" cy="594320"/>
            <a:chOff x="606645" y="1011196"/>
            <a:chExt cx="588520" cy="720096"/>
          </a:xfrm>
        </p:grpSpPr>
        <p:sp>
          <p:nvSpPr>
            <p:cNvPr id="109" name="Google Shape;792;p40">
              <a:extLst>
                <a:ext uri="{FF2B5EF4-FFF2-40B4-BE49-F238E27FC236}">
                  <a16:creationId xmlns:a16="http://schemas.microsoft.com/office/drawing/2014/main" id="{2FA4F5DD-0E45-4DC4-94CF-1FF716BF6A49}"/>
                </a:ext>
              </a:extLst>
            </p:cNvPr>
            <p:cNvSpPr/>
            <p:nvPr/>
          </p:nvSpPr>
          <p:spPr>
            <a:xfrm>
              <a:off x="659316" y="1517469"/>
              <a:ext cx="456722" cy="213824"/>
            </a:xfrm>
            <a:custGeom>
              <a:avLst/>
              <a:gdLst/>
              <a:ahLst/>
              <a:cxnLst/>
              <a:rect l="l" t="t" r="r" b="b"/>
              <a:pathLst>
                <a:path w="763" h="358" extrusionOk="0">
                  <a:moveTo>
                    <a:pt x="1" y="27"/>
                  </a:moveTo>
                  <a:cubicBezTo>
                    <a:pt x="0" y="41"/>
                    <a:pt x="25" y="62"/>
                    <a:pt x="25" y="75"/>
                  </a:cubicBezTo>
                  <a:cubicBezTo>
                    <a:pt x="26" y="89"/>
                    <a:pt x="4" y="123"/>
                    <a:pt x="14" y="160"/>
                  </a:cubicBezTo>
                  <a:cubicBezTo>
                    <a:pt x="32" y="219"/>
                    <a:pt x="230" y="155"/>
                    <a:pt x="245" y="169"/>
                  </a:cubicBezTo>
                  <a:cubicBezTo>
                    <a:pt x="269" y="192"/>
                    <a:pt x="241" y="258"/>
                    <a:pt x="255" y="280"/>
                  </a:cubicBezTo>
                  <a:cubicBezTo>
                    <a:pt x="275" y="313"/>
                    <a:pt x="582" y="358"/>
                    <a:pt x="735" y="252"/>
                  </a:cubicBezTo>
                  <a:cubicBezTo>
                    <a:pt x="763" y="232"/>
                    <a:pt x="729" y="168"/>
                    <a:pt x="749" y="8"/>
                  </a:cubicBezTo>
                  <a:cubicBezTo>
                    <a:pt x="749" y="4"/>
                    <a:pt x="746" y="0"/>
                    <a:pt x="74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19" y="1"/>
                    <a:pt x="17" y="3"/>
                  </a:cubicBezTo>
                  <a:cubicBezTo>
                    <a:pt x="10" y="11"/>
                    <a:pt x="2" y="21"/>
                    <a:pt x="1" y="2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793;p40">
              <a:extLst>
                <a:ext uri="{FF2B5EF4-FFF2-40B4-BE49-F238E27FC236}">
                  <a16:creationId xmlns:a16="http://schemas.microsoft.com/office/drawing/2014/main" id="{CCEA8FF8-7CF5-443A-8B31-745523C04A81}"/>
                </a:ext>
              </a:extLst>
            </p:cNvPr>
            <p:cNvSpPr/>
            <p:nvPr/>
          </p:nvSpPr>
          <p:spPr>
            <a:xfrm>
              <a:off x="606645" y="1354464"/>
              <a:ext cx="561583" cy="154615"/>
            </a:xfrm>
            <a:custGeom>
              <a:avLst/>
              <a:gdLst/>
              <a:ahLst/>
              <a:cxnLst/>
              <a:rect l="l" t="t" r="r" b="b"/>
              <a:pathLst>
                <a:path w="938" h="259" extrusionOk="0">
                  <a:moveTo>
                    <a:pt x="2" y="109"/>
                  </a:moveTo>
                  <a:cubicBezTo>
                    <a:pt x="0" y="146"/>
                    <a:pt x="74" y="161"/>
                    <a:pt x="88" y="186"/>
                  </a:cubicBezTo>
                  <a:cubicBezTo>
                    <a:pt x="93" y="197"/>
                    <a:pt x="77" y="222"/>
                    <a:pt x="79" y="237"/>
                  </a:cubicBezTo>
                  <a:cubicBezTo>
                    <a:pt x="79" y="244"/>
                    <a:pt x="91" y="252"/>
                    <a:pt x="101" y="257"/>
                  </a:cubicBezTo>
                  <a:cubicBezTo>
                    <a:pt x="103" y="258"/>
                    <a:pt x="104" y="259"/>
                    <a:pt x="106" y="259"/>
                  </a:cubicBezTo>
                  <a:cubicBezTo>
                    <a:pt x="840" y="259"/>
                    <a:pt x="840" y="259"/>
                    <a:pt x="840" y="259"/>
                  </a:cubicBezTo>
                  <a:cubicBezTo>
                    <a:pt x="840" y="258"/>
                    <a:pt x="840" y="258"/>
                    <a:pt x="840" y="258"/>
                  </a:cubicBezTo>
                  <a:cubicBezTo>
                    <a:pt x="854" y="164"/>
                    <a:pt x="895" y="93"/>
                    <a:pt x="936" y="10"/>
                  </a:cubicBezTo>
                  <a:cubicBezTo>
                    <a:pt x="936" y="10"/>
                    <a:pt x="936" y="10"/>
                    <a:pt x="936" y="10"/>
                  </a:cubicBezTo>
                  <a:cubicBezTo>
                    <a:pt x="938" y="5"/>
                    <a:pt x="935" y="0"/>
                    <a:pt x="929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75" y="0"/>
                    <a:pt x="73" y="1"/>
                    <a:pt x="71" y="3"/>
                  </a:cubicBezTo>
                  <a:cubicBezTo>
                    <a:pt x="39" y="39"/>
                    <a:pt x="3" y="78"/>
                    <a:pt x="2" y="10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794;p40">
              <a:extLst>
                <a:ext uri="{FF2B5EF4-FFF2-40B4-BE49-F238E27FC236}">
                  <a16:creationId xmlns:a16="http://schemas.microsoft.com/office/drawing/2014/main" id="{BA9AC632-71E4-4B72-B96A-A68519E7FF0B}"/>
                </a:ext>
              </a:extLst>
            </p:cNvPr>
            <p:cNvSpPr/>
            <p:nvPr/>
          </p:nvSpPr>
          <p:spPr>
            <a:xfrm>
              <a:off x="661721" y="1191460"/>
              <a:ext cx="533444" cy="154135"/>
            </a:xfrm>
            <a:custGeom>
              <a:avLst/>
              <a:gdLst/>
              <a:ahLst/>
              <a:cxnLst/>
              <a:rect l="l" t="t" r="r" b="b"/>
              <a:pathLst>
                <a:path w="891" h="258" extrusionOk="0">
                  <a:moveTo>
                    <a:pt x="8" y="98"/>
                  </a:moveTo>
                  <a:cubicBezTo>
                    <a:pt x="2" y="142"/>
                    <a:pt x="31" y="174"/>
                    <a:pt x="28" y="199"/>
                  </a:cubicBezTo>
                  <a:cubicBezTo>
                    <a:pt x="26" y="213"/>
                    <a:pt x="17" y="230"/>
                    <a:pt x="3" y="247"/>
                  </a:cubicBezTo>
                  <a:cubicBezTo>
                    <a:pt x="0" y="252"/>
                    <a:pt x="3" y="258"/>
                    <a:pt x="9" y="258"/>
                  </a:cubicBezTo>
                  <a:cubicBezTo>
                    <a:pt x="849" y="258"/>
                    <a:pt x="849" y="258"/>
                    <a:pt x="849" y="258"/>
                  </a:cubicBezTo>
                  <a:cubicBezTo>
                    <a:pt x="852" y="258"/>
                    <a:pt x="855" y="256"/>
                    <a:pt x="856" y="254"/>
                  </a:cubicBezTo>
                  <a:cubicBezTo>
                    <a:pt x="875" y="195"/>
                    <a:pt x="891" y="98"/>
                    <a:pt x="873" y="5"/>
                  </a:cubicBezTo>
                  <a:cubicBezTo>
                    <a:pt x="872" y="2"/>
                    <a:pt x="869" y="0"/>
                    <a:pt x="866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1" y="0"/>
                    <a:pt x="28" y="2"/>
                    <a:pt x="27" y="5"/>
                  </a:cubicBezTo>
                  <a:cubicBezTo>
                    <a:pt x="17" y="38"/>
                    <a:pt x="11" y="70"/>
                    <a:pt x="8" y="9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795;p40">
              <a:extLst>
                <a:ext uri="{FF2B5EF4-FFF2-40B4-BE49-F238E27FC236}">
                  <a16:creationId xmlns:a16="http://schemas.microsoft.com/office/drawing/2014/main" id="{F2DAE26D-D1F6-4A3A-90D4-891861769CEC}"/>
                </a:ext>
              </a:extLst>
            </p:cNvPr>
            <p:cNvSpPr/>
            <p:nvPr/>
          </p:nvSpPr>
          <p:spPr>
            <a:xfrm>
              <a:off x="683367" y="1011196"/>
              <a:ext cx="497368" cy="171394"/>
            </a:xfrm>
            <a:custGeom>
              <a:avLst/>
              <a:gdLst/>
              <a:ahLst/>
              <a:cxnLst/>
              <a:rect l="l" t="t" r="r" b="b"/>
              <a:pathLst>
                <a:path w="831" h="287" extrusionOk="0">
                  <a:moveTo>
                    <a:pt x="690" y="102"/>
                  </a:moveTo>
                  <a:cubicBezTo>
                    <a:pt x="488" y="0"/>
                    <a:pt x="287" y="19"/>
                    <a:pt x="180" y="75"/>
                  </a:cubicBezTo>
                  <a:cubicBezTo>
                    <a:pt x="84" y="125"/>
                    <a:pt x="31" y="203"/>
                    <a:pt x="2" y="278"/>
                  </a:cubicBezTo>
                  <a:cubicBezTo>
                    <a:pt x="0" y="282"/>
                    <a:pt x="3" y="287"/>
                    <a:pt x="8" y="287"/>
                  </a:cubicBezTo>
                  <a:cubicBezTo>
                    <a:pt x="823" y="287"/>
                    <a:pt x="823" y="287"/>
                    <a:pt x="823" y="287"/>
                  </a:cubicBezTo>
                  <a:cubicBezTo>
                    <a:pt x="828" y="287"/>
                    <a:pt x="831" y="283"/>
                    <a:pt x="830" y="278"/>
                  </a:cubicBezTo>
                  <a:cubicBezTo>
                    <a:pt x="810" y="207"/>
                    <a:pt x="768" y="141"/>
                    <a:pt x="690" y="1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3" name="Google Shape;796;p40">
            <a:extLst>
              <a:ext uri="{FF2B5EF4-FFF2-40B4-BE49-F238E27FC236}">
                <a16:creationId xmlns:a16="http://schemas.microsoft.com/office/drawing/2014/main" id="{C3A8345D-BB74-47EE-A01D-5D1DB45434CA}"/>
              </a:ext>
            </a:extLst>
          </p:cNvPr>
          <p:cNvGrpSpPr/>
          <p:nvPr/>
        </p:nvGrpSpPr>
        <p:grpSpPr>
          <a:xfrm>
            <a:off x="10163722" y="1124148"/>
            <a:ext cx="397873" cy="594349"/>
            <a:chOff x="11033597" y="1011159"/>
            <a:chExt cx="482075" cy="720133"/>
          </a:xfrm>
        </p:grpSpPr>
        <p:sp>
          <p:nvSpPr>
            <p:cNvPr id="114" name="Google Shape;797;p40">
              <a:extLst>
                <a:ext uri="{FF2B5EF4-FFF2-40B4-BE49-F238E27FC236}">
                  <a16:creationId xmlns:a16="http://schemas.microsoft.com/office/drawing/2014/main" id="{7F0F4EF0-8595-43D1-9C0F-B7697C18E645}"/>
                </a:ext>
              </a:extLst>
            </p:cNvPr>
            <p:cNvSpPr/>
            <p:nvPr/>
          </p:nvSpPr>
          <p:spPr>
            <a:xfrm>
              <a:off x="11033597" y="1414369"/>
              <a:ext cx="482075" cy="151349"/>
            </a:xfrm>
            <a:custGeom>
              <a:avLst/>
              <a:gdLst/>
              <a:ahLst/>
              <a:cxnLst/>
              <a:rect l="l" t="t" r="r" b="b"/>
              <a:pathLst>
                <a:path w="724" h="227" extrusionOk="0">
                  <a:moveTo>
                    <a:pt x="0" y="112"/>
                  </a:moveTo>
                  <a:cubicBezTo>
                    <a:pt x="0" y="149"/>
                    <a:pt x="5" y="185"/>
                    <a:pt x="16" y="219"/>
                  </a:cubicBezTo>
                  <a:cubicBezTo>
                    <a:pt x="17" y="224"/>
                    <a:pt x="22" y="227"/>
                    <a:pt x="27" y="227"/>
                  </a:cubicBezTo>
                  <a:cubicBezTo>
                    <a:pt x="697" y="227"/>
                    <a:pt x="697" y="227"/>
                    <a:pt x="697" y="227"/>
                  </a:cubicBezTo>
                  <a:cubicBezTo>
                    <a:pt x="702" y="227"/>
                    <a:pt x="707" y="224"/>
                    <a:pt x="708" y="219"/>
                  </a:cubicBezTo>
                  <a:cubicBezTo>
                    <a:pt x="719" y="185"/>
                    <a:pt x="724" y="149"/>
                    <a:pt x="724" y="112"/>
                  </a:cubicBezTo>
                  <a:cubicBezTo>
                    <a:pt x="724" y="76"/>
                    <a:pt x="719" y="41"/>
                    <a:pt x="709" y="8"/>
                  </a:cubicBezTo>
                  <a:cubicBezTo>
                    <a:pt x="708" y="3"/>
                    <a:pt x="703" y="0"/>
                    <a:pt x="698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1" y="0"/>
                    <a:pt x="16" y="3"/>
                    <a:pt x="15" y="8"/>
                  </a:cubicBezTo>
                  <a:cubicBezTo>
                    <a:pt x="5" y="41"/>
                    <a:pt x="0" y="76"/>
                    <a:pt x="0" y="11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798;p40">
              <a:extLst>
                <a:ext uri="{FF2B5EF4-FFF2-40B4-BE49-F238E27FC236}">
                  <a16:creationId xmlns:a16="http://schemas.microsoft.com/office/drawing/2014/main" id="{51AA7F27-F33A-4006-911F-938579E35092}"/>
                </a:ext>
              </a:extLst>
            </p:cNvPr>
            <p:cNvSpPr/>
            <p:nvPr/>
          </p:nvSpPr>
          <p:spPr>
            <a:xfrm>
              <a:off x="11142821" y="1011159"/>
              <a:ext cx="263627" cy="229006"/>
            </a:xfrm>
            <a:custGeom>
              <a:avLst/>
              <a:gdLst/>
              <a:ahLst/>
              <a:cxnLst/>
              <a:rect l="l" t="t" r="r" b="b"/>
              <a:pathLst>
                <a:path w="396" h="343" extrusionOk="0">
                  <a:moveTo>
                    <a:pt x="357" y="266"/>
                  </a:moveTo>
                  <a:cubicBezTo>
                    <a:pt x="208" y="7"/>
                    <a:pt x="208" y="7"/>
                    <a:pt x="208" y="7"/>
                  </a:cubicBezTo>
                  <a:cubicBezTo>
                    <a:pt x="203" y="0"/>
                    <a:pt x="193" y="0"/>
                    <a:pt x="188" y="7"/>
                  </a:cubicBezTo>
                  <a:cubicBezTo>
                    <a:pt x="39" y="266"/>
                    <a:pt x="39" y="266"/>
                    <a:pt x="39" y="266"/>
                  </a:cubicBezTo>
                  <a:cubicBezTo>
                    <a:pt x="4" y="326"/>
                    <a:pt x="4" y="326"/>
                    <a:pt x="4" y="326"/>
                  </a:cubicBezTo>
                  <a:cubicBezTo>
                    <a:pt x="0" y="334"/>
                    <a:pt x="5" y="343"/>
                    <a:pt x="14" y="343"/>
                  </a:cubicBezTo>
                  <a:cubicBezTo>
                    <a:pt x="382" y="343"/>
                    <a:pt x="382" y="343"/>
                    <a:pt x="382" y="343"/>
                  </a:cubicBezTo>
                  <a:cubicBezTo>
                    <a:pt x="391" y="343"/>
                    <a:pt x="396" y="334"/>
                    <a:pt x="392" y="326"/>
                  </a:cubicBezTo>
                  <a:lnTo>
                    <a:pt x="357" y="26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799;p40">
              <a:extLst>
                <a:ext uri="{FF2B5EF4-FFF2-40B4-BE49-F238E27FC236}">
                  <a16:creationId xmlns:a16="http://schemas.microsoft.com/office/drawing/2014/main" id="{2EF67D5C-57D5-49BC-8161-17DF9F8D908F}"/>
                </a:ext>
              </a:extLst>
            </p:cNvPr>
            <p:cNvSpPr/>
            <p:nvPr/>
          </p:nvSpPr>
          <p:spPr>
            <a:xfrm>
              <a:off x="11052228" y="1576445"/>
              <a:ext cx="444813" cy="154847"/>
            </a:xfrm>
            <a:custGeom>
              <a:avLst/>
              <a:gdLst/>
              <a:ahLst/>
              <a:cxnLst/>
              <a:rect l="l" t="t" r="r" b="b"/>
              <a:pathLst>
                <a:path w="668" h="232" extrusionOk="0">
                  <a:moveTo>
                    <a:pt x="334" y="232"/>
                  </a:moveTo>
                  <a:cubicBezTo>
                    <a:pt x="482" y="232"/>
                    <a:pt x="609" y="143"/>
                    <a:pt x="665" y="17"/>
                  </a:cubicBezTo>
                  <a:cubicBezTo>
                    <a:pt x="668" y="9"/>
                    <a:pt x="663" y="0"/>
                    <a:pt x="655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5" y="0"/>
                    <a:pt x="0" y="9"/>
                    <a:pt x="3" y="17"/>
                  </a:cubicBezTo>
                  <a:cubicBezTo>
                    <a:pt x="59" y="143"/>
                    <a:pt x="186" y="232"/>
                    <a:pt x="334" y="23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800;p40">
              <a:extLst>
                <a:ext uri="{FF2B5EF4-FFF2-40B4-BE49-F238E27FC236}">
                  <a16:creationId xmlns:a16="http://schemas.microsoft.com/office/drawing/2014/main" id="{EB181665-A1FE-43D4-B2D5-7B0EB6DD37A0}"/>
                </a:ext>
              </a:extLst>
            </p:cNvPr>
            <p:cNvSpPr/>
            <p:nvPr/>
          </p:nvSpPr>
          <p:spPr>
            <a:xfrm>
              <a:off x="11051762" y="1251592"/>
              <a:ext cx="446676" cy="151349"/>
            </a:xfrm>
            <a:custGeom>
              <a:avLst/>
              <a:gdLst/>
              <a:ahLst/>
              <a:cxnLst/>
              <a:rect l="l" t="t" r="r" b="b"/>
              <a:pathLst>
                <a:path w="671" h="227" extrusionOk="0">
                  <a:moveTo>
                    <a:pt x="654" y="183"/>
                  </a:moveTo>
                  <a:cubicBezTo>
                    <a:pt x="653" y="182"/>
                    <a:pt x="653" y="182"/>
                    <a:pt x="653" y="182"/>
                  </a:cubicBezTo>
                  <a:cubicBezTo>
                    <a:pt x="552" y="5"/>
                    <a:pt x="552" y="5"/>
                    <a:pt x="552" y="5"/>
                  </a:cubicBezTo>
                  <a:cubicBezTo>
                    <a:pt x="550" y="2"/>
                    <a:pt x="546" y="0"/>
                    <a:pt x="542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24" y="0"/>
                    <a:pt x="120" y="2"/>
                    <a:pt x="118" y="5"/>
                  </a:cubicBezTo>
                  <a:cubicBezTo>
                    <a:pt x="17" y="182"/>
                    <a:pt x="17" y="182"/>
                    <a:pt x="17" y="182"/>
                  </a:cubicBezTo>
                  <a:cubicBezTo>
                    <a:pt x="16" y="185"/>
                    <a:pt x="16" y="185"/>
                    <a:pt x="16" y="185"/>
                  </a:cubicBezTo>
                  <a:cubicBezTo>
                    <a:pt x="11" y="194"/>
                    <a:pt x="7" y="202"/>
                    <a:pt x="3" y="211"/>
                  </a:cubicBezTo>
                  <a:cubicBezTo>
                    <a:pt x="0" y="219"/>
                    <a:pt x="5" y="227"/>
                    <a:pt x="13" y="227"/>
                  </a:cubicBezTo>
                  <a:cubicBezTo>
                    <a:pt x="657" y="227"/>
                    <a:pt x="657" y="227"/>
                    <a:pt x="657" y="227"/>
                  </a:cubicBezTo>
                  <a:cubicBezTo>
                    <a:pt x="665" y="227"/>
                    <a:pt x="671" y="219"/>
                    <a:pt x="667" y="211"/>
                  </a:cubicBezTo>
                  <a:cubicBezTo>
                    <a:pt x="663" y="202"/>
                    <a:pt x="659" y="193"/>
                    <a:pt x="654" y="18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8" name="Google Shape;801;p40">
            <a:extLst>
              <a:ext uri="{FF2B5EF4-FFF2-40B4-BE49-F238E27FC236}">
                <a16:creationId xmlns:a16="http://schemas.microsoft.com/office/drawing/2014/main" id="{E325C33F-04E8-4309-B565-13A5B63C99C1}"/>
              </a:ext>
            </a:extLst>
          </p:cNvPr>
          <p:cNvGrpSpPr/>
          <p:nvPr/>
        </p:nvGrpSpPr>
        <p:grpSpPr>
          <a:xfrm>
            <a:off x="8295542" y="1063225"/>
            <a:ext cx="614273" cy="655273"/>
            <a:chOff x="8770051" y="937343"/>
            <a:chExt cx="744273" cy="793950"/>
          </a:xfrm>
        </p:grpSpPr>
        <p:sp>
          <p:nvSpPr>
            <p:cNvPr id="119" name="Google Shape;802;p40">
              <a:extLst>
                <a:ext uri="{FF2B5EF4-FFF2-40B4-BE49-F238E27FC236}">
                  <a16:creationId xmlns:a16="http://schemas.microsoft.com/office/drawing/2014/main" id="{6C499726-4E2F-45A9-B8D3-0B6B54A82E07}"/>
                </a:ext>
              </a:extLst>
            </p:cNvPr>
            <p:cNvSpPr/>
            <p:nvPr/>
          </p:nvSpPr>
          <p:spPr>
            <a:xfrm>
              <a:off x="8968558" y="1402926"/>
              <a:ext cx="348361" cy="98539"/>
            </a:xfrm>
            <a:custGeom>
              <a:avLst/>
              <a:gdLst/>
              <a:ahLst/>
              <a:cxnLst/>
              <a:rect l="l" t="t" r="r" b="b"/>
              <a:pathLst>
                <a:path w="1741804" h="492696" extrusionOk="0">
                  <a:moveTo>
                    <a:pt x="1741805" y="0"/>
                  </a:moveTo>
                  <a:lnTo>
                    <a:pt x="0" y="0"/>
                  </a:lnTo>
                  <a:cubicBezTo>
                    <a:pt x="100902" y="166370"/>
                    <a:pt x="219266" y="316611"/>
                    <a:pt x="295529" y="492696"/>
                  </a:cubicBezTo>
                  <a:lnTo>
                    <a:pt x="1444625" y="492696"/>
                  </a:lnTo>
                  <a:cubicBezTo>
                    <a:pt x="1518222" y="307785"/>
                    <a:pt x="1639761" y="160655"/>
                    <a:pt x="17418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803;p40">
              <a:extLst>
                <a:ext uri="{FF2B5EF4-FFF2-40B4-BE49-F238E27FC236}">
                  <a16:creationId xmlns:a16="http://schemas.microsoft.com/office/drawing/2014/main" id="{8FA02B23-E87C-45FF-B881-365B72B99A22}"/>
                </a:ext>
              </a:extLst>
            </p:cNvPr>
            <p:cNvSpPr/>
            <p:nvPr/>
          </p:nvSpPr>
          <p:spPr>
            <a:xfrm>
              <a:off x="8960465" y="1079360"/>
              <a:ext cx="362496" cy="102351"/>
            </a:xfrm>
            <a:custGeom>
              <a:avLst/>
              <a:gdLst/>
              <a:ahLst/>
              <a:cxnLst/>
              <a:rect l="l" t="t" r="r" b="b"/>
              <a:pathLst>
                <a:path w="1812480" h="511754" extrusionOk="0">
                  <a:moveTo>
                    <a:pt x="1812481" y="511755"/>
                  </a:moveTo>
                  <a:cubicBezTo>
                    <a:pt x="1623568" y="198445"/>
                    <a:pt x="1277493" y="-1453"/>
                    <a:pt x="899922" y="8"/>
                  </a:cubicBezTo>
                  <a:cubicBezTo>
                    <a:pt x="549593" y="1341"/>
                    <a:pt x="194628" y="214066"/>
                    <a:pt x="0" y="511755"/>
                  </a:cubicBezTo>
                  <a:lnTo>
                    <a:pt x="1812481" y="51175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804;p40">
              <a:extLst>
                <a:ext uri="{FF2B5EF4-FFF2-40B4-BE49-F238E27FC236}">
                  <a16:creationId xmlns:a16="http://schemas.microsoft.com/office/drawing/2014/main" id="{B1EFE734-BCFF-4EF4-8871-E3BCCD809337}"/>
                </a:ext>
              </a:extLst>
            </p:cNvPr>
            <p:cNvSpPr/>
            <p:nvPr/>
          </p:nvSpPr>
          <p:spPr>
            <a:xfrm>
              <a:off x="8930121" y="1189758"/>
              <a:ext cx="422643" cy="98539"/>
            </a:xfrm>
            <a:custGeom>
              <a:avLst/>
              <a:gdLst/>
              <a:ahLst/>
              <a:cxnLst/>
              <a:rect l="l" t="t" r="r" b="b"/>
              <a:pathLst>
                <a:path w="2113216" h="492696" extrusionOk="0">
                  <a:moveTo>
                    <a:pt x="2113217" y="492696"/>
                  </a:moveTo>
                  <a:cubicBezTo>
                    <a:pt x="2110994" y="311595"/>
                    <a:pt x="2064639" y="144717"/>
                    <a:pt x="1985582" y="0"/>
                  </a:cubicBezTo>
                  <a:lnTo>
                    <a:pt x="127445" y="0"/>
                  </a:lnTo>
                  <a:cubicBezTo>
                    <a:pt x="47307" y="135065"/>
                    <a:pt x="0" y="285687"/>
                    <a:pt x="0" y="440944"/>
                  </a:cubicBezTo>
                  <a:cubicBezTo>
                    <a:pt x="0" y="458534"/>
                    <a:pt x="508" y="475742"/>
                    <a:pt x="1270" y="492696"/>
                  </a:cubicBezTo>
                  <a:lnTo>
                    <a:pt x="2113217" y="49269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805;p40">
              <a:extLst>
                <a:ext uri="{FF2B5EF4-FFF2-40B4-BE49-F238E27FC236}">
                  <a16:creationId xmlns:a16="http://schemas.microsoft.com/office/drawing/2014/main" id="{801079ED-BB0A-4977-B456-15A9B1A27C67}"/>
                </a:ext>
              </a:extLst>
            </p:cNvPr>
            <p:cNvSpPr/>
            <p:nvPr/>
          </p:nvSpPr>
          <p:spPr>
            <a:xfrm>
              <a:off x="8930847" y="1296342"/>
              <a:ext cx="421894" cy="98539"/>
            </a:xfrm>
            <a:custGeom>
              <a:avLst/>
              <a:gdLst/>
              <a:ahLst/>
              <a:cxnLst/>
              <a:rect l="l" t="t" r="r" b="b"/>
              <a:pathLst>
                <a:path w="2109469" h="492696" extrusionOk="0">
                  <a:moveTo>
                    <a:pt x="0" y="0"/>
                  </a:moveTo>
                  <a:cubicBezTo>
                    <a:pt x="16002" y="194564"/>
                    <a:pt x="82868" y="350457"/>
                    <a:pt x="165291" y="492696"/>
                  </a:cubicBezTo>
                  <a:lnTo>
                    <a:pt x="1953324" y="492696"/>
                  </a:lnTo>
                  <a:cubicBezTo>
                    <a:pt x="2038096" y="352425"/>
                    <a:pt x="2104454" y="199073"/>
                    <a:pt x="210947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806;p40">
              <a:extLst>
                <a:ext uri="{FF2B5EF4-FFF2-40B4-BE49-F238E27FC236}">
                  <a16:creationId xmlns:a16="http://schemas.microsoft.com/office/drawing/2014/main" id="{50F327F5-4DDF-4DE5-8246-F72E74B7C61C}"/>
                </a:ext>
              </a:extLst>
            </p:cNvPr>
            <p:cNvSpPr/>
            <p:nvPr/>
          </p:nvSpPr>
          <p:spPr>
            <a:xfrm>
              <a:off x="9031006" y="1509510"/>
              <a:ext cx="223837" cy="102349"/>
            </a:xfrm>
            <a:custGeom>
              <a:avLst/>
              <a:gdLst/>
              <a:ahLst/>
              <a:cxnLst/>
              <a:rect l="l" t="t" r="r" b="b"/>
              <a:pathLst>
                <a:path w="1119187" h="511746" extrusionOk="0">
                  <a:moveTo>
                    <a:pt x="0" y="0"/>
                  </a:moveTo>
                  <a:cubicBezTo>
                    <a:pt x="38989" y="100267"/>
                    <a:pt x="63690" y="209423"/>
                    <a:pt x="63690" y="334899"/>
                  </a:cubicBezTo>
                  <a:cubicBezTo>
                    <a:pt x="63690" y="432562"/>
                    <a:pt x="142875" y="511747"/>
                    <a:pt x="240538" y="511747"/>
                  </a:cubicBezTo>
                  <a:lnTo>
                    <a:pt x="889889" y="511747"/>
                  </a:lnTo>
                  <a:cubicBezTo>
                    <a:pt x="987552" y="511747"/>
                    <a:pt x="1066737" y="432562"/>
                    <a:pt x="1066737" y="334899"/>
                  </a:cubicBezTo>
                  <a:lnTo>
                    <a:pt x="1066737" y="311658"/>
                  </a:lnTo>
                  <a:cubicBezTo>
                    <a:pt x="1066737" y="194183"/>
                    <a:pt x="1086803" y="92265"/>
                    <a:pt x="111918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24" name="Google Shape;807;p40">
              <a:extLst>
                <a:ext uri="{FF2B5EF4-FFF2-40B4-BE49-F238E27FC236}">
                  <a16:creationId xmlns:a16="http://schemas.microsoft.com/office/drawing/2014/main" id="{9620DE19-F541-4C61-A9C7-A3C7759523F6}"/>
                </a:ext>
              </a:extLst>
            </p:cNvPr>
            <p:cNvGrpSpPr/>
            <p:nvPr/>
          </p:nvGrpSpPr>
          <p:grpSpPr>
            <a:xfrm>
              <a:off x="8770051" y="937343"/>
              <a:ext cx="744273" cy="793950"/>
              <a:chOff x="6565437" y="1588001"/>
              <a:chExt cx="744273" cy="793950"/>
            </a:xfrm>
          </p:grpSpPr>
          <p:sp>
            <p:nvSpPr>
              <p:cNvPr id="125" name="Google Shape;808;p40">
                <a:extLst>
                  <a:ext uri="{FF2B5EF4-FFF2-40B4-BE49-F238E27FC236}">
                    <a16:creationId xmlns:a16="http://schemas.microsoft.com/office/drawing/2014/main" id="{FB906D09-F8E4-4CFA-9741-226277922D0D}"/>
                  </a:ext>
                </a:extLst>
              </p:cNvPr>
              <p:cNvSpPr/>
              <p:nvPr/>
            </p:nvSpPr>
            <p:spPr>
              <a:xfrm>
                <a:off x="7127411" y="1694452"/>
                <a:ext cx="76068" cy="75403"/>
              </a:xfrm>
              <a:custGeom>
                <a:avLst/>
                <a:gdLst/>
                <a:ahLst/>
                <a:cxnLst/>
                <a:rect l="l" t="t" r="r" b="b"/>
                <a:pathLst>
                  <a:path w="133" h="132" extrusionOk="0">
                    <a:moveTo>
                      <a:pt x="12" y="132"/>
                    </a:moveTo>
                    <a:cubicBezTo>
                      <a:pt x="9" y="132"/>
                      <a:pt x="6" y="131"/>
                      <a:pt x="4" y="128"/>
                    </a:cubicBezTo>
                    <a:cubicBezTo>
                      <a:pt x="0" y="124"/>
                      <a:pt x="0" y="118"/>
                      <a:pt x="4" y="11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8" y="0"/>
                      <a:pt x="124" y="0"/>
                      <a:pt x="128" y="4"/>
                    </a:cubicBezTo>
                    <a:cubicBezTo>
                      <a:pt x="133" y="8"/>
                      <a:pt x="133" y="15"/>
                      <a:pt x="128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1"/>
                      <a:pt x="14" y="132"/>
                      <a:pt x="12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6" name="Google Shape;809;p40">
                <a:extLst>
                  <a:ext uri="{FF2B5EF4-FFF2-40B4-BE49-F238E27FC236}">
                    <a16:creationId xmlns:a16="http://schemas.microsoft.com/office/drawing/2014/main" id="{1E474606-5D09-47AC-A27C-2363F3034E7D}"/>
                  </a:ext>
                </a:extLst>
              </p:cNvPr>
              <p:cNvSpPr/>
              <p:nvPr/>
            </p:nvSpPr>
            <p:spPr>
              <a:xfrm>
                <a:off x="7209689" y="1954149"/>
                <a:ext cx="100020" cy="11976"/>
              </a:xfrm>
              <a:custGeom>
                <a:avLst/>
                <a:gdLst/>
                <a:ahLst/>
                <a:cxnLst/>
                <a:rect l="l" t="t" r="r" b="b"/>
                <a:pathLst>
                  <a:path w="175" h="21" extrusionOk="0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7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1"/>
                    </a:cubicBezTo>
                    <a:cubicBezTo>
                      <a:pt x="175" y="17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7" name="Google Shape;810;p40">
                <a:extLst>
                  <a:ext uri="{FF2B5EF4-FFF2-40B4-BE49-F238E27FC236}">
                    <a16:creationId xmlns:a16="http://schemas.microsoft.com/office/drawing/2014/main" id="{3186C62A-A336-49AF-85D1-772DC32C501B}"/>
                  </a:ext>
                </a:extLst>
              </p:cNvPr>
              <p:cNvSpPr/>
              <p:nvPr/>
            </p:nvSpPr>
            <p:spPr>
              <a:xfrm>
                <a:off x="7127411" y="2150197"/>
                <a:ext cx="76068" cy="75625"/>
              </a:xfrm>
              <a:custGeom>
                <a:avLst/>
                <a:gdLst/>
                <a:ahLst/>
                <a:cxnLst/>
                <a:rect l="l" t="t" r="r" b="b"/>
                <a:pathLst>
                  <a:path w="133" h="132" extrusionOk="0">
                    <a:moveTo>
                      <a:pt x="121" y="132"/>
                    </a:moveTo>
                    <a:cubicBezTo>
                      <a:pt x="119" y="132"/>
                      <a:pt x="116" y="131"/>
                      <a:pt x="114" y="12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0" y="15"/>
                      <a:pt x="0" y="8"/>
                      <a:pt x="5" y="4"/>
                    </a:cubicBezTo>
                    <a:cubicBezTo>
                      <a:pt x="9" y="0"/>
                      <a:pt x="15" y="0"/>
                      <a:pt x="20" y="4"/>
                    </a:cubicBezTo>
                    <a:cubicBezTo>
                      <a:pt x="129" y="114"/>
                      <a:pt x="129" y="114"/>
                      <a:pt x="129" y="114"/>
                    </a:cubicBezTo>
                    <a:cubicBezTo>
                      <a:pt x="133" y="118"/>
                      <a:pt x="133" y="124"/>
                      <a:pt x="129" y="129"/>
                    </a:cubicBezTo>
                    <a:cubicBezTo>
                      <a:pt x="127" y="131"/>
                      <a:pt x="124" y="132"/>
                      <a:pt x="121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8" name="Google Shape;811;p40">
                <a:extLst>
                  <a:ext uri="{FF2B5EF4-FFF2-40B4-BE49-F238E27FC236}">
                    <a16:creationId xmlns:a16="http://schemas.microsoft.com/office/drawing/2014/main" id="{F6644AB4-5B79-4BB8-80E6-2FD243FA2669}"/>
                  </a:ext>
                </a:extLst>
              </p:cNvPr>
              <p:cNvSpPr/>
              <p:nvPr/>
            </p:nvSpPr>
            <p:spPr>
              <a:xfrm>
                <a:off x="6671888" y="2150863"/>
                <a:ext cx="76068" cy="74960"/>
              </a:xfrm>
              <a:custGeom>
                <a:avLst/>
                <a:gdLst/>
                <a:ahLst/>
                <a:cxnLst/>
                <a:rect l="l" t="t" r="r" b="b"/>
                <a:pathLst>
                  <a:path w="133" h="131" extrusionOk="0">
                    <a:moveTo>
                      <a:pt x="12" y="131"/>
                    </a:moveTo>
                    <a:cubicBezTo>
                      <a:pt x="9" y="131"/>
                      <a:pt x="7" y="130"/>
                      <a:pt x="5" y="128"/>
                    </a:cubicBezTo>
                    <a:cubicBezTo>
                      <a:pt x="0" y="124"/>
                      <a:pt x="0" y="117"/>
                      <a:pt x="5" y="113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8" y="0"/>
                      <a:pt x="125" y="0"/>
                      <a:pt x="129" y="4"/>
                    </a:cubicBezTo>
                    <a:cubicBezTo>
                      <a:pt x="133" y="8"/>
                      <a:pt x="133" y="14"/>
                      <a:pt x="129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0"/>
                      <a:pt x="15" y="131"/>
                      <a:pt x="12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9" name="Google Shape;812;p40">
                <a:extLst>
                  <a:ext uri="{FF2B5EF4-FFF2-40B4-BE49-F238E27FC236}">
                    <a16:creationId xmlns:a16="http://schemas.microsoft.com/office/drawing/2014/main" id="{DEC3F42A-6B6C-4F5C-8CA9-2840FBFBFC10}"/>
                  </a:ext>
                </a:extLst>
              </p:cNvPr>
              <p:cNvSpPr/>
              <p:nvPr/>
            </p:nvSpPr>
            <p:spPr>
              <a:xfrm>
                <a:off x="6565437" y="1954593"/>
                <a:ext cx="100020" cy="11976"/>
              </a:xfrm>
              <a:custGeom>
                <a:avLst/>
                <a:gdLst/>
                <a:ahLst/>
                <a:cxnLst/>
                <a:rect l="l" t="t" r="r" b="b"/>
                <a:pathLst>
                  <a:path w="175" h="21" extrusionOk="0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6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0"/>
                    </a:cubicBezTo>
                    <a:cubicBezTo>
                      <a:pt x="175" y="16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0" name="Google Shape;813;p40">
                <a:extLst>
                  <a:ext uri="{FF2B5EF4-FFF2-40B4-BE49-F238E27FC236}">
                    <a16:creationId xmlns:a16="http://schemas.microsoft.com/office/drawing/2014/main" id="{F88EE488-A1BC-43D5-B054-EB4940D1461E}"/>
                  </a:ext>
                </a:extLst>
              </p:cNvPr>
              <p:cNvSpPr/>
              <p:nvPr/>
            </p:nvSpPr>
            <p:spPr>
              <a:xfrm>
                <a:off x="6671888" y="1694896"/>
                <a:ext cx="75403" cy="74960"/>
              </a:xfrm>
              <a:custGeom>
                <a:avLst/>
                <a:gdLst/>
                <a:ahLst/>
                <a:cxnLst/>
                <a:rect l="l" t="t" r="r" b="b"/>
                <a:pathLst>
                  <a:path w="132" h="131" extrusionOk="0">
                    <a:moveTo>
                      <a:pt x="121" y="131"/>
                    </a:moveTo>
                    <a:cubicBezTo>
                      <a:pt x="118" y="131"/>
                      <a:pt x="115" y="130"/>
                      <a:pt x="113" y="12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0" y="14"/>
                      <a:pt x="0" y="8"/>
                      <a:pt x="4" y="4"/>
                    </a:cubicBezTo>
                    <a:cubicBezTo>
                      <a:pt x="8" y="0"/>
                      <a:pt x="15" y="0"/>
                      <a:pt x="19" y="4"/>
                    </a:cubicBezTo>
                    <a:cubicBezTo>
                      <a:pt x="128" y="113"/>
                      <a:pt x="128" y="113"/>
                      <a:pt x="128" y="113"/>
                    </a:cubicBezTo>
                    <a:cubicBezTo>
                      <a:pt x="132" y="117"/>
                      <a:pt x="132" y="124"/>
                      <a:pt x="128" y="128"/>
                    </a:cubicBezTo>
                    <a:cubicBezTo>
                      <a:pt x="126" y="130"/>
                      <a:pt x="124" y="131"/>
                      <a:pt x="121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1" name="Google Shape;814;p40">
                <a:extLst>
                  <a:ext uri="{FF2B5EF4-FFF2-40B4-BE49-F238E27FC236}">
                    <a16:creationId xmlns:a16="http://schemas.microsoft.com/office/drawing/2014/main" id="{83ED951C-7A96-41B4-BF59-0FA84FC13B1B}"/>
                  </a:ext>
                </a:extLst>
              </p:cNvPr>
              <p:cNvSpPr/>
              <p:nvPr/>
            </p:nvSpPr>
            <p:spPr>
              <a:xfrm>
                <a:off x="6931363" y="1588001"/>
                <a:ext cx="11976" cy="100020"/>
              </a:xfrm>
              <a:custGeom>
                <a:avLst/>
                <a:gdLst/>
                <a:ahLst/>
                <a:cxnLst/>
                <a:rect l="l" t="t" r="r" b="b"/>
                <a:pathLst>
                  <a:path w="21" h="175" extrusionOk="0">
                    <a:moveTo>
                      <a:pt x="11" y="175"/>
                    </a:moveTo>
                    <a:cubicBezTo>
                      <a:pt x="5" y="175"/>
                      <a:pt x="0" y="171"/>
                      <a:pt x="0" y="16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5" y="0"/>
                      <a:pt x="11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65"/>
                      <a:pt x="21" y="165"/>
                      <a:pt x="21" y="165"/>
                    </a:cubicBezTo>
                    <a:cubicBezTo>
                      <a:pt x="21" y="171"/>
                      <a:pt x="17" y="175"/>
                      <a:pt x="11" y="17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2" name="Google Shape;815;p40">
                <a:extLst>
                  <a:ext uri="{FF2B5EF4-FFF2-40B4-BE49-F238E27FC236}">
                    <a16:creationId xmlns:a16="http://schemas.microsoft.com/office/drawing/2014/main" id="{1AE9723B-9CDE-4B81-8312-AB8D64C16E3D}"/>
                  </a:ext>
                </a:extLst>
              </p:cNvPr>
              <p:cNvSpPr/>
              <p:nvPr/>
            </p:nvSpPr>
            <p:spPr>
              <a:xfrm>
                <a:off x="6847311" y="2280157"/>
                <a:ext cx="180080" cy="25726"/>
              </a:xfrm>
              <a:custGeom>
                <a:avLst/>
                <a:gdLst/>
                <a:ahLst/>
                <a:cxnLst/>
                <a:rect l="l" t="t" r="r" b="b"/>
                <a:pathLst>
                  <a:path w="315" h="45" extrusionOk="0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293" y="45"/>
                      <a:pt x="293" y="45"/>
                      <a:pt x="293" y="45"/>
                    </a:cubicBezTo>
                    <a:cubicBezTo>
                      <a:pt x="305" y="45"/>
                      <a:pt x="315" y="35"/>
                      <a:pt x="315" y="23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5" y="11"/>
                      <a:pt x="305" y="0"/>
                      <a:pt x="293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1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" name="Google Shape;816;p40">
                <a:extLst>
                  <a:ext uri="{FF2B5EF4-FFF2-40B4-BE49-F238E27FC236}">
                    <a16:creationId xmlns:a16="http://schemas.microsoft.com/office/drawing/2014/main" id="{8F82A4B0-0A9C-4E49-B77B-6856983EDF26}"/>
                  </a:ext>
                </a:extLst>
              </p:cNvPr>
              <p:cNvSpPr/>
              <p:nvPr/>
            </p:nvSpPr>
            <p:spPr>
              <a:xfrm>
                <a:off x="6851968" y="2318524"/>
                <a:ext cx="170766" cy="25726"/>
              </a:xfrm>
              <a:custGeom>
                <a:avLst/>
                <a:gdLst/>
                <a:ahLst/>
                <a:cxnLst/>
                <a:rect l="l" t="t" r="r" b="b"/>
                <a:pathLst>
                  <a:path w="299" h="45" extrusionOk="0">
                    <a:moveTo>
                      <a:pt x="0" y="22"/>
                    </a:moveTo>
                    <a:cubicBezTo>
                      <a:pt x="0" y="35"/>
                      <a:pt x="10" y="45"/>
                      <a:pt x="23" y="45"/>
                    </a:cubicBezTo>
                    <a:cubicBezTo>
                      <a:pt x="277" y="45"/>
                      <a:pt x="277" y="45"/>
                      <a:pt x="277" y="45"/>
                    </a:cubicBezTo>
                    <a:cubicBezTo>
                      <a:pt x="289" y="45"/>
                      <a:pt x="299" y="35"/>
                      <a:pt x="299" y="22"/>
                    </a:cubicBezTo>
                    <a:cubicBezTo>
                      <a:pt x="299" y="22"/>
                      <a:pt x="299" y="22"/>
                      <a:pt x="299" y="22"/>
                    </a:cubicBezTo>
                    <a:cubicBezTo>
                      <a:pt x="299" y="10"/>
                      <a:pt x="289" y="0"/>
                      <a:pt x="27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0"/>
                      <a:pt x="0" y="10"/>
                      <a:pt x="0" y="2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4" name="Google Shape;817;p40">
                <a:extLst>
                  <a:ext uri="{FF2B5EF4-FFF2-40B4-BE49-F238E27FC236}">
                    <a16:creationId xmlns:a16="http://schemas.microsoft.com/office/drawing/2014/main" id="{025396F4-68F4-4140-93D4-08B2895FCBAA}"/>
                  </a:ext>
                </a:extLst>
              </p:cNvPr>
              <p:cNvSpPr/>
              <p:nvPr/>
            </p:nvSpPr>
            <p:spPr>
              <a:xfrm>
                <a:off x="6876364" y="2356225"/>
                <a:ext cx="122419" cy="25726"/>
              </a:xfrm>
              <a:custGeom>
                <a:avLst/>
                <a:gdLst/>
                <a:ahLst/>
                <a:cxnLst/>
                <a:rect l="l" t="t" r="r" b="b"/>
                <a:pathLst>
                  <a:path w="214" h="45" extrusionOk="0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204" y="45"/>
                      <a:pt x="214" y="35"/>
                      <a:pt x="214" y="23"/>
                    </a:cubicBezTo>
                    <a:cubicBezTo>
                      <a:pt x="214" y="23"/>
                      <a:pt x="214" y="23"/>
                      <a:pt x="214" y="23"/>
                    </a:cubicBezTo>
                    <a:cubicBezTo>
                      <a:pt x="214" y="10"/>
                      <a:pt x="204" y="0"/>
                      <a:pt x="19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35" name="Google Shape;818;p40">
            <a:extLst>
              <a:ext uri="{FF2B5EF4-FFF2-40B4-BE49-F238E27FC236}">
                <a16:creationId xmlns:a16="http://schemas.microsoft.com/office/drawing/2014/main" id="{B3052346-3E47-49C6-B608-30D7DC8D620B}"/>
              </a:ext>
            </a:extLst>
          </p:cNvPr>
          <p:cNvGrpSpPr/>
          <p:nvPr/>
        </p:nvGrpSpPr>
        <p:grpSpPr>
          <a:xfrm>
            <a:off x="6427361" y="1063225"/>
            <a:ext cx="614273" cy="655273"/>
            <a:chOff x="6506504" y="937343"/>
            <a:chExt cx="744273" cy="793950"/>
          </a:xfrm>
        </p:grpSpPr>
        <p:sp>
          <p:nvSpPr>
            <p:cNvPr id="136" name="Google Shape;819;p40">
              <a:extLst>
                <a:ext uri="{FF2B5EF4-FFF2-40B4-BE49-F238E27FC236}">
                  <a16:creationId xmlns:a16="http://schemas.microsoft.com/office/drawing/2014/main" id="{CBB09F78-0A00-438D-AFCC-515B35D6E83D}"/>
                </a:ext>
              </a:extLst>
            </p:cNvPr>
            <p:cNvSpPr/>
            <p:nvPr/>
          </p:nvSpPr>
          <p:spPr>
            <a:xfrm>
              <a:off x="6666683" y="1079385"/>
              <a:ext cx="422268" cy="171940"/>
            </a:xfrm>
            <a:custGeom>
              <a:avLst/>
              <a:gdLst/>
              <a:ahLst/>
              <a:cxnLst/>
              <a:rect l="l" t="t" r="r" b="b"/>
              <a:pathLst>
                <a:path w="2085276" h="859701" extrusionOk="0">
                  <a:moveTo>
                    <a:pt x="2085276" y="859701"/>
                  </a:moveTo>
                  <a:cubicBezTo>
                    <a:pt x="2064893" y="746925"/>
                    <a:pt x="2027047" y="641516"/>
                    <a:pt x="1974723" y="545821"/>
                  </a:cubicBezTo>
                  <a:lnTo>
                    <a:pt x="1952816" y="507721"/>
                  </a:lnTo>
                  <a:cubicBezTo>
                    <a:pt x="1535303" y="-176492"/>
                    <a:pt x="577914" y="-161950"/>
                    <a:pt x="140271" y="507721"/>
                  </a:cubicBezTo>
                  <a:lnTo>
                    <a:pt x="116523" y="545821"/>
                  </a:lnTo>
                  <a:cubicBezTo>
                    <a:pt x="57721" y="643421"/>
                    <a:pt x="18098" y="749783"/>
                    <a:pt x="0" y="859701"/>
                  </a:cubicBezTo>
                  <a:lnTo>
                    <a:pt x="2085276" y="85970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820;p40">
              <a:extLst>
                <a:ext uri="{FF2B5EF4-FFF2-40B4-BE49-F238E27FC236}">
                  <a16:creationId xmlns:a16="http://schemas.microsoft.com/office/drawing/2014/main" id="{BEB0A9DC-D106-4579-83FC-4A8626A68192}"/>
                </a:ext>
              </a:extLst>
            </p:cNvPr>
            <p:cNvSpPr/>
            <p:nvPr/>
          </p:nvSpPr>
          <p:spPr>
            <a:xfrm>
              <a:off x="6664423" y="1259933"/>
              <a:ext cx="427985" cy="171450"/>
            </a:xfrm>
            <a:custGeom>
              <a:avLst/>
              <a:gdLst/>
              <a:ahLst/>
              <a:cxnLst/>
              <a:rect l="l" t="t" r="r" b="b"/>
              <a:pathLst>
                <a:path w="2113506" h="857250" extrusionOk="0">
                  <a:moveTo>
                    <a:pt x="3910" y="178753"/>
                  </a:moveTo>
                  <a:cubicBezTo>
                    <a:pt x="22706" y="451485"/>
                    <a:pt x="153833" y="652844"/>
                    <a:pt x="287056" y="857250"/>
                  </a:cubicBezTo>
                  <a:lnTo>
                    <a:pt x="1834170" y="857250"/>
                  </a:lnTo>
                  <a:cubicBezTo>
                    <a:pt x="1971457" y="654495"/>
                    <a:pt x="2109316" y="461137"/>
                    <a:pt x="2113316" y="178753"/>
                  </a:cubicBezTo>
                  <a:lnTo>
                    <a:pt x="2113507" y="140653"/>
                  </a:lnTo>
                  <a:cubicBezTo>
                    <a:pt x="2112935" y="92710"/>
                    <a:pt x="2109125" y="45784"/>
                    <a:pt x="2102585" y="0"/>
                  </a:cubicBezTo>
                  <a:lnTo>
                    <a:pt x="5815" y="0"/>
                  </a:lnTo>
                  <a:cubicBezTo>
                    <a:pt x="-1170" y="58991"/>
                    <a:pt x="-1932" y="118872"/>
                    <a:pt x="3910" y="17875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821;p40">
              <a:extLst>
                <a:ext uri="{FF2B5EF4-FFF2-40B4-BE49-F238E27FC236}">
                  <a16:creationId xmlns:a16="http://schemas.microsoft.com/office/drawing/2014/main" id="{E777DCCC-2B7B-4243-865E-D763945B528A}"/>
                </a:ext>
              </a:extLst>
            </p:cNvPr>
            <p:cNvSpPr/>
            <p:nvPr/>
          </p:nvSpPr>
          <p:spPr>
            <a:xfrm>
              <a:off x="6727642" y="1439988"/>
              <a:ext cx="303068" cy="171348"/>
            </a:xfrm>
            <a:custGeom>
              <a:avLst/>
              <a:gdLst/>
              <a:ahLst/>
              <a:cxnLst/>
              <a:rect l="l" t="t" r="r" b="b"/>
              <a:pathLst>
                <a:path w="1496631" h="856741" extrusionOk="0">
                  <a:moveTo>
                    <a:pt x="0" y="0"/>
                  </a:moveTo>
                  <a:cubicBezTo>
                    <a:pt x="63500" y="97853"/>
                    <a:pt x="125984" y="197485"/>
                    <a:pt x="175451" y="306896"/>
                  </a:cubicBezTo>
                  <a:lnTo>
                    <a:pt x="191071" y="344996"/>
                  </a:lnTo>
                  <a:cubicBezTo>
                    <a:pt x="230060" y="445262"/>
                    <a:pt x="254762" y="554419"/>
                    <a:pt x="254762" y="679895"/>
                  </a:cubicBezTo>
                  <a:cubicBezTo>
                    <a:pt x="254762" y="777558"/>
                    <a:pt x="333946" y="856742"/>
                    <a:pt x="431610" y="856742"/>
                  </a:cubicBezTo>
                  <a:lnTo>
                    <a:pt x="1080960" y="856742"/>
                  </a:lnTo>
                  <a:cubicBezTo>
                    <a:pt x="1189609" y="856488"/>
                    <a:pt x="1267206" y="763143"/>
                    <a:pt x="1257808" y="656653"/>
                  </a:cubicBezTo>
                  <a:cubicBezTo>
                    <a:pt x="1257808" y="539178"/>
                    <a:pt x="1277874" y="437261"/>
                    <a:pt x="1310259" y="344996"/>
                  </a:cubicBezTo>
                  <a:lnTo>
                    <a:pt x="1324483" y="306896"/>
                  </a:lnTo>
                  <a:cubicBezTo>
                    <a:pt x="1370775" y="194501"/>
                    <a:pt x="1432687" y="95567"/>
                    <a:pt x="149663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39" name="Google Shape;822;p40">
              <a:extLst>
                <a:ext uri="{FF2B5EF4-FFF2-40B4-BE49-F238E27FC236}">
                  <a16:creationId xmlns:a16="http://schemas.microsoft.com/office/drawing/2014/main" id="{E6360C90-617E-43CD-B903-40CCBF5680B2}"/>
                </a:ext>
              </a:extLst>
            </p:cNvPr>
            <p:cNvGrpSpPr/>
            <p:nvPr/>
          </p:nvGrpSpPr>
          <p:grpSpPr>
            <a:xfrm>
              <a:off x="6506504" y="937343"/>
              <a:ext cx="744273" cy="793950"/>
              <a:chOff x="6565437" y="1588001"/>
              <a:chExt cx="744273" cy="793950"/>
            </a:xfrm>
          </p:grpSpPr>
          <p:sp>
            <p:nvSpPr>
              <p:cNvPr id="140" name="Google Shape;823;p40">
                <a:extLst>
                  <a:ext uri="{FF2B5EF4-FFF2-40B4-BE49-F238E27FC236}">
                    <a16:creationId xmlns:a16="http://schemas.microsoft.com/office/drawing/2014/main" id="{68D0D3CF-352D-4C89-96C1-83A9B14410E8}"/>
                  </a:ext>
                </a:extLst>
              </p:cNvPr>
              <p:cNvSpPr/>
              <p:nvPr/>
            </p:nvSpPr>
            <p:spPr>
              <a:xfrm>
                <a:off x="7127411" y="1694452"/>
                <a:ext cx="76068" cy="75403"/>
              </a:xfrm>
              <a:custGeom>
                <a:avLst/>
                <a:gdLst/>
                <a:ahLst/>
                <a:cxnLst/>
                <a:rect l="l" t="t" r="r" b="b"/>
                <a:pathLst>
                  <a:path w="133" h="132" extrusionOk="0">
                    <a:moveTo>
                      <a:pt x="12" y="132"/>
                    </a:moveTo>
                    <a:cubicBezTo>
                      <a:pt x="9" y="132"/>
                      <a:pt x="6" y="131"/>
                      <a:pt x="4" y="128"/>
                    </a:cubicBezTo>
                    <a:cubicBezTo>
                      <a:pt x="0" y="124"/>
                      <a:pt x="0" y="118"/>
                      <a:pt x="4" y="11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8" y="0"/>
                      <a:pt x="124" y="0"/>
                      <a:pt x="128" y="4"/>
                    </a:cubicBezTo>
                    <a:cubicBezTo>
                      <a:pt x="133" y="8"/>
                      <a:pt x="133" y="15"/>
                      <a:pt x="128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1"/>
                      <a:pt x="14" y="132"/>
                      <a:pt x="12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1" name="Google Shape;824;p40">
                <a:extLst>
                  <a:ext uri="{FF2B5EF4-FFF2-40B4-BE49-F238E27FC236}">
                    <a16:creationId xmlns:a16="http://schemas.microsoft.com/office/drawing/2014/main" id="{0BE8ADED-CD7F-46E7-9B1E-6241BAFC5320}"/>
                  </a:ext>
                </a:extLst>
              </p:cNvPr>
              <p:cNvSpPr/>
              <p:nvPr/>
            </p:nvSpPr>
            <p:spPr>
              <a:xfrm>
                <a:off x="7209689" y="1954149"/>
                <a:ext cx="100020" cy="11976"/>
              </a:xfrm>
              <a:custGeom>
                <a:avLst/>
                <a:gdLst/>
                <a:ahLst/>
                <a:cxnLst/>
                <a:rect l="l" t="t" r="r" b="b"/>
                <a:pathLst>
                  <a:path w="175" h="21" extrusionOk="0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7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1"/>
                    </a:cubicBezTo>
                    <a:cubicBezTo>
                      <a:pt x="175" y="17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2" name="Google Shape;825;p40">
                <a:extLst>
                  <a:ext uri="{FF2B5EF4-FFF2-40B4-BE49-F238E27FC236}">
                    <a16:creationId xmlns:a16="http://schemas.microsoft.com/office/drawing/2014/main" id="{65C37842-9E85-4369-A92B-1B77B9876E98}"/>
                  </a:ext>
                </a:extLst>
              </p:cNvPr>
              <p:cNvSpPr/>
              <p:nvPr/>
            </p:nvSpPr>
            <p:spPr>
              <a:xfrm>
                <a:off x="7127411" y="2150197"/>
                <a:ext cx="76068" cy="75625"/>
              </a:xfrm>
              <a:custGeom>
                <a:avLst/>
                <a:gdLst/>
                <a:ahLst/>
                <a:cxnLst/>
                <a:rect l="l" t="t" r="r" b="b"/>
                <a:pathLst>
                  <a:path w="133" h="132" extrusionOk="0">
                    <a:moveTo>
                      <a:pt x="121" y="132"/>
                    </a:moveTo>
                    <a:cubicBezTo>
                      <a:pt x="119" y="132"/>
                      <a:pt x="116" y="131"/>
                      <a:pt x="114" y="12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0" y="15"/>
                      <a:pt x="0" y="8"/>
                      <a:pt x="5" y="4"/>
                    </a:cubicBezTo>
                    <a:cubicBezTo>
                      <a:pt x="9" y="0"/>
                      <a:pt x="15" y="0"/>
                      <a:pt x="20" y="4"/>
                    </a:cubicBezTo>
                    <a:cubicBezTo>
                      <a:pt x="129" y="114"/>
                      <a:pt x="129" y="114"/>
                      <a:pt x="129" y="114"/>
                    </a:cubicBezTo>
                    <a:cubicBezTo>
                      <a:pt x="133" y="118"/>
                      <a:pt x="133" y="124"/>
                      <a:pt x="129" y="129"/>
                    </a:cubicBezTo>
                    <a:cubicBezTo>
                      <a:pt x="127" y="131"/>
                      <a:pt x="124" y="132"/>
                      <a:pt x="121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3" name="Google Shape;826;p40">
                <a:extLst>
                  <a:ext uri="{FF2B5EF4-FFF2-40B4-BE49-F238E27FC236}">
                    <a16:creationId xmlns:a16="http://schemas.microsoft.com/office/drawing/2014/main" id="{2F759E24-62D1-4E7A-B90C-2328B4F2C12E}"/>
                  </a:ext>
                </a:extLst>
              </p:cNvPr>
              <p:cNvSpPr/>
              <p:nvPr/>
            </p:nvSpPr>
            <p:spPr>
              <a:xfrm>
                <a:off x="6671888" y="2150863"/>
                <a:ext cx="76068" cy="74960"/>
              </a:xfrm>
              <a:custGeom>
                <a:avLst/>
                <a:gdLst/>
                <a:ahLst/>
                <a:cxnLst/>
                <a:rect l="l" t="t" r="r" b="b"/>
                <a:pathLst>
                  <a:path w="133" h="131" extrusionOk="0">
                    <a:moveTo>
                      <a:pt x="12" y="131"/>
                    </a:moveTo>
                    <a:cubicBezTo>
                      <a:pt x="9" y="131"/>
                      <a:pt x="7" y="130"/>
                      <a:pt x="5" y="128"/>
                    </a:cubicBezTo>
                    <a:cubicBezTo>
                      <a:pt x="0" y="124"/>
                      <a:pt x="0" y="117"/>
                      <a:pt x="5" y="113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8" y="0"/>
                      <a:pt x="125" y="0"/>
                      <a:pt x="129" y="4"/>
                    </a:cubicBezTo>
                    <a:cubicBezTo>
                      <a:pt x="133" y="8"/>
                      <a:pt x="133" y="14"/>
                      <a:pt x="129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0"/>
                      <a:pt x="15" y="131"/>
                      <a:pt x="12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4" name="Google Shape;827;p40">
                <a:extLst>
                  <a:ext uri="{FF2B5EF4-FFF2-40B4-BE49-F238E27FC236}">
                    <a16:creationId xmlns:a16="http://schemas.microsoft.com/office/drawing/2014/main" id="{7FE72290-0278-4B4D-80F3-A441BD40E0C9}"/>
                  </a:ext>
                </a:extLst>
              </p:cNvPr>
              <p:cNvSpPr/>
              <p:nvPr/>
            </p:nvSpPr>
            <p:spPr>
              <a:xfrm>
                <a:off x="6565437" y="1954593"/>
                <a:ext cx="100020" cy="11976"/>
              </a:xfrm>
              <a:custGeom>
                <a:avLst/>
                <a:gdLst/>
                <a:ahLst/>
                <a:cxnLst/>
                <a:rect l="l" t="t" r="r" b="b"/>
                <a:pathLst>
                  <a:path w="175" h="21" extrusionOk="0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6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0"/>
                    </a:cubicBezTo>
                    <a:cubicBezTo>
                      <a:pt x="175" y="16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5" name="Google Shape;828;p40">
                <a:extLst>
                  <a:ext uri="{FF2B5EF4-FFF2-40B4-BE49-F238E27FC236}">
                    <a16:creationId xmlns:a16="http://schemas.microsoft.com/office/drawing/2014/main" id="{5CCFF68A-BA8C-4DBA-AD26-F0F1101E28A6}"/>
                  </a:ext>
                </a:extLst>
              </p:cNvPr>
              <p:cNvSpPr/>
              <p:nvPr/>
            </p:nvSpPr>
            <p:spPr>
              <a:xfrm>
                <a:off x="6671888" y="1694896"/>
                <a:ext cx="75403" cy="74960"/>
              </a:xfrm>
              <a:custGeom>
                <a:avLst/>
                <a:gdLst/>
                <a:ahLst/>
                <a:cxnLst/>
                <a:rect l="l" t="t" r="r" b="b"/>
                <a:pathLst>
                  <a:path w="132" h="131" extrusionOk="0">
                    <a:moveTo>
                      <a:pt x="121" y="131"/>
                    </a:moveTo>
                    <a:cubicBezTo>
                      <a:pt x="118" y="131"/>
                      <a:pt x="115" y="130"/>
                      <a:pt x="113" y="12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0" y="14"/>
                      <a:pt x="0" y="8"/>
                      <a:pt x="4" y="4"/>
                    </a:cubicBezTo>
                    <a:cubicBezTo>
                      <a:pt x="8" y="0"/>
                      <a:pt x="15" y="0"/>
                      <a:pt x="19" y="4"/>
                    </a:cubicBezTo>
                    <a:cubicBezTo>
                      <a:pt x="128" y="113"/>
                      <a:pt x="128" y="113"/>
                      <a:pt x="128" y="113"/>
                    </a:cubicBezTo>
                    <a:cubicBezTo>
                      <a:pt x="132" y="117"/>
                      <a:pt x="132" y="124"/>
                      <a:pt x="128" y="128"/>
                    </a:cubicBezTo>
                    <a:cubicBezTo>
                      <a:pt x="126" y="130"/>
                      <a:pt x="124" y="131"/>
                      <a:pt x="121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6" name="Google Shape;829;p40">
                <a:extLst>
                  <a:ext uri="{FF2B5EF4-FFF2-40B4-BE49-F238E27FC236}">
                    <a16:creationId xmlns:a16="http://schemas.microsoft.com/office/drawing/2014/main" id="{4D0A7AD8-942B-4658-A853-1E15EA5A9597}"/>
                  </a:ext>
                </a:extLst>
              </p:cNvPr>
              <p:cNvSpPr/>
              <p:nvPr/>
            </p:nvSpPr>
            <p:spPr>
              <a:xfrm>
                <a:off x="6931363" y="1588001"/>
                <a:ext cx="11976" cy="100020"/>
              </a:xfrm>
              <a:custGeom>
                <a:avLst/>
                <a:gdLst/>
                <a:ahLst/>
                <a:cxnLst/>
                <a:rect l="l" t="t" r="r" b="b"/>
                <a:pathLst>
                  <a:path w="21" h="175" extrusionOk="0">
                    <a:moveTo>
                      <a:pt x="11" y="175"/>
                    </a:moveTo>
                    <a:cubicBezTo>
                      <a:pt x="5" y="175"/>
                      <a:pt x="0" y="171"/>
                      <a:pt x="0" y="16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5" y="0"/>
                      <a:pt x="11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65"/>
                      <a:pt x="21" y="165"/>
                      <a:pt x="21" y="165"/>
                    </a:cubicBezTo>
                    <a:cubicBezTo>
                      <a:pt x="21" y="171"/>
                      <a:pt x="17" y="175"/>
                      <a:pt x="11" y="17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7" name="Google Shape;830;p40">
                <a:extLst>
                  <a:ext uri="{FF2B5EF4-FFF2-40B4-BE49-F238E27FC236}">
                    <a16:creationId xmlns:a16="http://schemas.microsoft.com/office/drawing/2014/main" id="{CDC0FC0F-C8AF-4826-ABCD-C6887937C155}"/>
                  </a:ext>
                </a:extLst>
              </p:cNvPr>
              <p:cNvSpPr/>
              <p:nvPr/>
            </p:nvSpPr>
            <p:spPr>
              <a:xfrm>
                <a:off x="6847311" y="2280157"/>
                <a:ext cx="180080" cy="25726"/>
              </a:xfrm>
              <a:custGeom>
                <a:avLst/>
                <a:gdLst/>
                <a:ahLst/>
                <a:cxnLst/>
                <a:rect l="l" t="t" r="r" b="b"/>
                <a:pathLst>
                  <a:path w="315" h="45" extrusionOk="0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293" y="45"/>
                      <a:pt x="293" y="45"/>
                      <a:pt x="293" y="45"/>
                    </a:cubicBezTo>
                    <a:cubicBezTo>
                      <a:pt x="305" y="45"/>
                      <a:pt x="315" y="35"/>
                      <a:pt x="315" y="23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5" y="11"/>
                      <a:pt x="305" y="0"/>
                      <a:pt x="293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1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8" name="Google Shape;831;p40">
                <a:extLst>
                  <a:ext uri="{FF2B5EF4-FFF2-40B4-BE49-F238E27FC236}">
                    <a16:creationId xmlns:a16="http://schemas.microsoft.com/office/drawing/2014/main" id="{D0A47E14-890B-4620-8049-1DE3BA9DF549}"/>
                  </a:ext>
                </a:extLst>
              </p:cNvPr>
              <p:cNvSpPr/>
              <p:nvPr/>
            </p:nvSpPr>
            <p:spPr>
              <a:xfrm>
                <a:off x="6851968" y="2318524"/>
                <a:ext cx="170766" cy="25726"/>
              </a:xfrm>
              <a:custGeom>
                <a:avLst/>
                <a:gdLst/>
                <a:ahLst/>
                <a:cxnLst/>
                <a:rect l="l" t="t" r="r" b="b"/>
                <a:pathLst>
                  <a:path w="299" h="45" extrusionOk="0">
                    <a:moveTo>
                      <a:pt x="0" y="22"/>
                    </a:moveTo>
                    <a:cubicBezTo>
                      <a:pt x="0" y="35"/>
                      <a:pt x="10" y="45"/>
                      <a:pt x="23" y="45"/>
                    </a:cubicBezTo>
                    <a:cubicBezTo>
                      <a:pt x="277" y="45"/>
                      <a:pt x="277" y="45"/>
                      <a:pt x="277" y="45"/>
                    </a:cubicBezTo>
                    <a:cubicBezTo>
                      <a:pt x="289" y="45"/>
                      <a:pt x="299" y="35"/>
                      <a:pt x="299" y="22"/>
                    </a:cubicBezTo>
                    <a:cubicBezTo>
                      <a:pt x="299" y="22"/>
                      <a:pt x="299" y="22"/>
                      <a:pt x="299" y="22"/>
                    </a:cubicBezTo>
                    <a:cubicBezTo>
                      <a:pt x="299" y="10"/>
                      <a:pt x="289" y="0"/>
                      <a:pt x="27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0"/>
                      <a:pt x="0" y="10"/>
                      <a:pt x="0" y="2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9" name="Google Shape;832;p40">
                <a:extLst>
                  <a:ext uri="{FF2B5EF4-FFF2-40B4-BE49-F238E27FC236}">
                    <a16:creationId xmlns:a16="http://schemas.microsoft.com/office/drawing/2014/main" id="{B6E5CF30-7F84-4834-8653-0367F17B456F}"/>
                  </a:ext>
                </a:extLst>
              </p:cNvPr>
              <p:cNvSpPr/>
              <p:nvPr/>
            </p:nvSpPr>
            <p:spPr>
              <a:xfrm>
                <a:off x="6876364" y="2356225"/>
                <a:ext cx="122419" cy="25726"/>
              </a:xfrm>
              <a:custGeom>
                <a:avLst/>
                <a:gdLst/>
                <a:ahLst/>
                <a:cxnLst/>
                <a:rect l="l" t="t" r="r" b="b"/>
                <a:pathLst>
                  <a:path w="214" h="45" extrusionOk="0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204" y="45"/>
                      <a:pt x="214" y="35"/>
                      <a:pt x="214" y="23"/>
                    </a:cubicBezTo>
                    <a:cubicBezTo>
                      <a:pt x="214" y="23"/>
                      <a:pt x="214" y="23"/>
                      <a:pt x="214" y="23"/>
                    </a:cubicBezTo>
                    <a:cubicBezTo>
                      <a:pt x="214" y="10"/>
                      <a:pt x="204" y="0"/>
                      <a:pt x="19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50" name="Google Shape;833;p40">
            <a:extLst>
              <a:ext uri="{FF2B5EF4-FFF2-40B4-BE49-F238E27FC236}">
                <a16:creationId xmlns:a16="http://schemas.microsoft.com/office/drawing/2014/main" id="{8EE57F6E-414E-4F01-AA6B-7BF3673B0853}"/>
              </a:ext>
            </a:extLst>
          </p:cNvPr>
          <p:cNvGrpSpPr/>
          <p:nvPr/>
        </p:nvGrpSpPr>
        <p:grpSpPr>
          <a:xfrm>
            <a:off x="7361452" y="1063225"/>
            <a:ext cx="614273" cy="655273"/>
            <a:chOff x="7638277" y="937343"/>
            <a:chExt cx="744273" cy="793950"/>
          </a:xfrm>
        </p:grpSpPr>
        <p:sp>
          <p:nvSpPr>
            <p:cNvPr id="151" name="Google Shape;834;p40">
              <a:extLst>
                <a:ext uri="{FF2B5EF4-FFF2-40B4-BE49-F238E27FC236}">
                  <a16:creationId xmlns:a16="http://schemas.microsoft.com/office/drawing/2014/main" id="{FF3F6B12-32E6-460C-8269-1ED2095FF00D}"/>
                </a:ext>
              </a:extLst>
            </p:cNvPr>
            <p:cNvSpPr/>
            <p:nvPr/>
          </p:nvSpPr>
          <p:spPr>
            <a:xfrm>
              <a:off x="8012931" y="1079385"/>
              <a:ext cx="217151" cy="253479"/>
            </a:xfrm>
            <a:custGeom>
              <a:avLst/>
              <a:gdLst/>
              <a:ahLst/>
              <a:cxnLst/>
              <a:rect l="l" t="t" r="r" b="b"/>
              <a:pathLst>
                <a:path w="1085755" h="1267396" extrusionOk="0">
                  <a:moveTo>
                    <a:pt x="1058482" y="714947"/>
                  </a:moveTo>
                  <a:cubicBezTo>
                    <a:pt x="1013714" y="538416"/>
                    <a:pt x="885190" y="361632"/>
                    <a:pt x="705993" y="229870"/>
                  </a:cubicBezTo>
                  <a:cubicBezTo>
                    <a:pt x="565277" y="126492"/>
                    <a:pt x="329184" y="3365"/>
                    <a:pt x="0" y="0"/>
                  </a:cubicBezTo>
                  <a:lnTo>
                    <a:pt x="0" y="1267397"/>
                  </a:lnTo>
                  <a:lnTo>
                    <a:pt x="1025144" y="1267397"/>
                  </a:lnTo>
                  <a:cubicBezTo>
                    <a:pt x="1092772" y="1073722"/>
                    <a:pt x="1103694" y="892810"/>
                    <a:pt x="1058482" y="71494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835;p40">
              <a:extLst>
                <a:ext uri="{FF2B5EF4-FFF2-40B4-BE49-F238E27FC236}">
                  <a16:creationId xmlns:a16="http://schemas.microsoft.com/office/drawing/2014/main" id="{E6D2E1FB-70B1-4C22-A131-EFC39476FDE7}"/>
                </a:ext>
              </a:extLst>
            </p:cNvPr>
            <p:cNvSpPr/>
            <p:nvPr/>
          </p:nvSpPr>
          <p:spPr>
            <a:xfrm>
              <a:off x="7789628" y="1079436"/>
              <a:ext cx="214318" cy="253428"/>
            </a:xfrm>
            <a:custGeom>
              <a:avLst/>
              <a:gdLst/>
              <a:ahLst/>
              <a:cxnLst/>
              <a:rect l="l" t="t" r="r" b="b"/>
              <a:pathLst>
                <a:path w="1071591" h="1267142" extrusionOk="0">
                  <a:moveTo>
                    <a:pt x="377536" y="231331"/>
                  </a:moveTo>
                  <a:cubicBezTo>
                    <a:pt x="199609" y="362839"/>
                    <a:pt x="71910" y="538988"/>
                    <a:pt x="27270" y="714693"/>
                  </a:cubicBezTo>
                  <a:cubicBezTo>
                    <a:pt x="-17942" y="892556"/>
                    <a:pt x="-7020" y="1073404"/>
                    <a:pt x="60671" y="1267143"/>
                  </a:cubicBezTo>
                  <a:lnTo>
                    <a:pt x="1071591" y="1267143"/>
                  </a:lnTo>
                  <a:lnTo>
                    <a:pt x="1071591" y="0"/>
                  </a:lnTo>
                  <a:cubicBezTo>
                    <a:pt x="748249" y="6794"/>
                    <a:pt x="516220" y="128905"/>
                    <a:pt x="377536" y="2313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836;p40">
              <a:extLst>
                <a:ext uri="{FF2B5EF4-FFF2-40B4-BE49-F238E27FC236}">
                  <a16:creationId xmlns:a16="http://schemas.microsoft.com/office/drawing/2014/main" id="{372F2D9D-D9DC-46E9-BFF0-9A4AE44A317C}"/>
                </a:ext>
              </a:extLst>
            </p:cNvPr>
            <p:cNvSpPr/>
            <p:nvPr/>
          </p:nvSpPr>
          <p:spPr>
            <a:xfrm>
              <a:off x="8012931" y="1341261"/>
              <a:ext cx="202133" cy="270446"/>
            </a:xfrm>
            <a:custGeom>
              <a:avLst/>
              <a:gdLst/>
              <a:ahLst/>
              <a:cxnLst/>
              <a:rect l="l" t="t" r="r" b="b"/>
              <a:pathLst>
                <a:path w="1010666" h="1352232" extrusionOk="0">
                  <a:moveTo>
                    <a:pt x="326390" y="1351915"/>
                  </a:moveTo>
                  <a:cubicBezTo>
                    <a:pt x="447929" y="1351090"/>
                    <a:pt x="476758" y="1318387"/>
                    <a:pt x="497142" y="1226757"/>
                  </a:cubicBezTo>
                  <a:cubicBezTo>
                    <a:pt x="505079" y="1190943"/>
                    <a:pt x="512382" y="1152208"/>
                    <a:pt x="520129" y="1111187"/>
                  </a:cubicBezTo>
                  <a:cubicBezTo>
                    <a:pt x="540004" y="1005586"/>
                    <a:pt x="562610" y="885888"/>
                    <a:pt x="602869" y="793750"/>
                  </a:cubicBezTo>
                  <a:cubicBezTo>
                    <a:pt x="721932" y="514413"/>
                    <a:pt x="897255" y="279463"/>
                    <a:pt x="1010666" y="0"/>
                  </a:cubicBezTo>
                  <a:lnTo>
                    <a:pt x="0" y="0"/>
                  </a:lnTo>
                  <a:lnTo>
                    <a:pt x="0" y="1351725"/>
                  </a:lnTo>
                  <a:lnTo>
                    <a:pt x="12573" y="1351598"/>
                  </a:lnTo>
                  <a:lnTo>
                    <a:pt x="12573" y="1352169"/>
                  </a:lnTo>
                  <a:cubicBezTo>
                    <a:pt x="41974" y="1352169"/>
                    <a:pt x="71438" y="1352169"/>
                    <a:pt x="100838" y="1352233"/>
                  </a:cubicBezTo>
                  <a:lnTo>
                    <a:pt x="118364" y="1351915"/>
                  </a:lnTo>
                  <a:cubicBezTo>
                    <a:pt x="162116" y="1351979"/>
                    <a:pt x="284671" y="1352487"/>
                    <a:pt x="326390" y="13519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4" name="Google Shape;837;p40">
              <a:extLst>
                <a:ext uri="{FF2B5EF4-FFF2-40B4-BE49-F238E27FC236}">
                  <a16:creationId xmlns:a16="http://schemas.microsoft.com/office/drawing/2014/main" id="{6D64E570-3E35-41B3-812C-2AA0B4964229}"/>
                </a:ext>
              </a:extLst>
            </p:cNvPr>
            <p:cNvSpPr/>
            <p:nvPr/>
          </p:nvSpPr>
          <p:spPr>
            <a:xfrm>
              <a:off x="7804733" y="1341261"/>
              <a:ext cx="199288" cy="270439"/>
            </a:xfrm>
            <a:custGeom>
              <a:avLst/>
              <a:gdLst/>
              <a:ahLst/>
              <a:cxnLst/>
              <a:rect l="l" t="t" r="r" b="b"/>
              <a:pathLst>
                <a:path w="996442" h="1352197" extrusionOk="0">
                  <a:moveTo>
                    <a:pt x="996442" y="1352169"/>
                  </a:moveTo>
                  <a:lnTo>
                    <a:pt x="996442" y="0"/>
                  </a:lnTo>
                  <a:lnTo>
                    <a:pt x="0" y="0"/>
                  </a:lnTo>
                  <a:cubicBezTo>
                    <a:pt x="113538" y="279591"/>
                    <a:pt x="288671" y="514287"/>
                    <a:pt x="407797" y="793750"/>
                  </a:cubicBezTo>
                  <a:cubicBezTo>
                    <a:pt x="448056" y="885888"/>
                    <a:pt x="470662" y="1005586"/>
                    <a:pt x="490601" y="1111250"/>
                  </a:cubicBezTo>
                  <a:cubicBezTo>
                    <a:pt x="498348" y="1152208"/>
                    <a:pt x="505651" y="1190943"/>
                    <a:pt x="513588" y="1226757"/>
                  </a:cubicBezTo>
                  <a:cubicBezTo>
                    <a:pt x="533908" y="1329246"/>
                    <a:pt x="580580" y="1351153"/>
                    <a:pt x="682561" y="1352169"/>
                  </a:cubicBezTo>
                  <a:cubicBezTo>
                    <a:pt x="774002" y="1352169"/>
                    <a:pt x="905256" y="1352233"/>
                    <a:pt x="996442" y="135216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55" name="Google Shape;838;p40">
              <a:extLst>
                <a:ext uri="{FF2B5EF4-FFF2-40B4-BE49-F238E27FC236}">
                  <a16:creationId xmlns:a16="http://schemas.microsoft.com/office/drawing/2014/main" id="{9FE107A1-A714-4005-A381-F5455A280EC3}"/>
                </a:ext>
              </a:extLst>
            </p:cNvPr>
            <p:cNvGrpSpPr/>
            <p:nvPr/>
          </p:nvGrpSpPr>
          <p:grpSpPr>
            <a:xfrm>
              <a:off x="7638277" y="937343"/>
              <a:ext cx="744273" cy="793950"/>
              <a:chOff x="6565437" y="1588001"/>
              <a:chExt cx="744273" cy="793950"/>
            </a:xfrm>
          </p:grpSpPr>
          <p:sp>
            <p:nvSpPr>
              <p:cNvPr id="156" name="Google Shape;839;p40">
                <a:extLst>
                  <a:ext uri="{FF2B5EF4-FFF2-40B4-BE49-F238E27FC236}">
                    <a16:creationId xmlns:a16="http://schemas.microsoft.com/office/drawing/2014/main" id="{185E626C-3833-43EB-A2FC-D975748843A8}"/>
                  </a:ext>
                </a:extLst>
              </p:cNvPr>
              <p:cNvSpPr/>
              <p:nvPr/>
            </p:nvSpPr>
            <p:spPr>
              <a:xfrm>
                <a:off x="7127411" y="1694452"/>
                <a:ext cx="76068" cy="75403"/>
              </a:xfrm>
              <a:custGeom>
                <a:avLst/>
                <a:gdLst/>
                <a:ahLst/>
                <a:cxnLst/>
                <a:rect l="l" t="t" r="r" b="b"/>
                <a:pathLst>
                  <a:path w="133" h="132" extrusionOk="0">
                    <a:moveTo>
                      <a:pt x="12" y="132"/>
                    </a:moveTo>
                    <a:cubicBezTo>
                      <a:pt x="9" y="132"/>
                      <a:pt x="6" y="131"/>
                      <a:pt x="4" y="128"/>
                    </a:cubicBezTo>
                    <a:cubicBezTo>
                      <a:pt x="0" y="124"/>
                      <a:pt x="0" y="118"/>
                      <a:pt x="4" y="11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8" y="0"/>
                      <a:pt x="124" y="0"/>
                      <a:pt x="128" y="4"/>
                    </a:cubicBezTo>
                    <a:cubicBezTo>
                      <a:pt x="133" y="8"/>
                      <a:pt x="133" y="15"/>
                      <a:pt x="128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1"/>
                      <a:pt x="14" y="132"/>
                      <a:pt x="12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7" name="Google Shape;840;p40">
                <a:extLst>
                  <a:ext uri="{FF2B5EF4-FFF2-40B4-BE49-F238E27FC236}">
                    <a16:creationId xmlns:a16="http://schemas.microsoft.com/office/drawing/2014/main" id="{550571BE-263B-4033-9C4C-8ED3D3D148CE}"/>
                  </a:ext>
                </a:extLst>
              </p:cNvPr>
              <p:cNvSpPr/>
              <p:nvPr/>
            </p:nvSpPr>
            <p:spPr>
              <a:xfrm>
                <a:off x="7209689" y="1954149"/>
                <a:ext cx="100020" cy="11976"/>
              </a:xfrm>
              <a:custGeom>
                <a:avLst/>
                <a:gdLst/>
                <a:ahLst/>
                <a:cxnLst/>
                <a:rect l="l" t="t" r="r" b="b"/>
                <a:pathLst>
                  <a:path w="175" h="21" extrusionOk="0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7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1"/>
                    </a:cubicBezTo>
                    <a:cubicBezTo>
                      <a:pt x="175" y="17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8" name="Google Shape;841;p40">
                <a:extLst>
                  <a:ext uri="{FF2B5EF4-FFF2-40B4-BE49-F238E27FC236}">
                    <a16:creationId xmlns:a16="http://schemas.microsoft.com/office/drawing/2014/main" id="{F843E561-CDDB-4ED5-B37C-2EA55488BB90}"/>
                  </a:ext>
                </a:extLst>
              </p:cNvPr>
              <p:cNvSpPr/>
              <p:nvPr/>
            </p:nvSpPr>
            <p:spPr>
              <a:xfrm>
                <a:off x="7127411" y="2150197"/>
                <a:ext cx="76068" cy="75625"/>
              </a:xfrm>
              <a:custGeom>
                <a:avLst/>
                <a:gdLst/>
                <a:ahLst/>
                <a:cxnLst/>
                <a:rect l="l" t="t" r="r" b="b"/>
                <a:pathLst>
                  <a:path w="133" h="132" extrusionOk="0">
                    <a:moveTo>
                      <a:pt x="121" y="132"/>
                    </a:moveTo>
                    <a:cubicBezTo>
                      <a:pt x="119" y="132"/>
                      <a:pt x="116" y="131"/>
                      <a:pt x="114" y="12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0" y="15"/>
                      <a:pt x="0" y="8"/>
                      <a:pt x="5" y="4"/>
                    </a:cubicBezTo>
                    <a:cubicBezTo>
                      <a:pt x="9" y="0"/>
                      <a:pt x="15" y="0"/>
                      <a:pt x="20" y="4"/>
                    </a:cubicBezTo>
                    <a:cubicBezTo>
                      <a:pt x="129" y="114"/>
                      <a:pt x="129" y="114"/>
                      <a:pt x="129" y="114"/>
                    </a:cubicBezTo>
                    <a:cubicBezTo>
                      <a:pt x="133" y="118"/>
                      <a:pt x="133" y="124"/>
                      <a:pt x="129" y="129"/>
                    </a:cubicBezTo>
                    <a:cubicBezTo>
                      <a:pt x="127" y="131"/>
                      <a:pt x="124" y="132"/>
                      <a:pt x="121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9" name="Google Shape;842;p40">
                <a:extLst>
                  <a:ext uri="{FF2B5EF4-FFF2-40B4-BE49-F238E27FC236}">
                    <a16:creationId xmlns:a16="http://schemas.microsoft.com/office/drawing/2014/main" id="{7D10296C-0C90-4F72-93E6-E55B13A5D673}"/>
                  </a:ext>
                </a:extLst>
              </p:cNvPr>
              <p:cNvSpPr/>
              <p:nvPr/>
            </p:nvSpPr>
            <p:spPr>
              <a:xfrm>
                <a:off x="6671888" y="2150863"/>
                <a:ext cx="76068" cy="74960"/>
              </a:xfrm>
              <a:custGeom>
                <a:avLst/>
                <a:gdLst/>
                <a:ahLst/>
                <a:cxnLst/>
                <a:rect l="l" t="t" r="r" b="b"/>
                <a:pathLst>
                  <a:path w="133" h="131" extrusionOk="0">
                    <a:moveTo>
                      <a:pt x="12" y="131"/>
                    </a:moveTo>
                    <a:cubicBezTo>
                      <a:pt x="9" y="131"/>
                      <a:pt x="7" y="130"/>
                      <a:pt x="5" y="128"/>
                    </a:cubicBezTo>
                    <a:cubicBezTo>
                      <a:pt x="0" y="124"/>
                      <a:pt x="0" y="117"/>
                      <a:pt x="5" y="113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8" y="0"/>
                      <a:pt x="125" y="0"/>
                      <a:pt x="129" y="4"/>
                    </a:cubicBezTo>
                    <a:cubicBezTo>
                      <a:pt x="133" y="8"/>
                      <a:pt x="133" y="14"/>
                      <a:pt x="129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0"/>
                      <a:pt x="15" y="131"/>
                      <a:pt x="12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0" name="Google Shape;843;p40">
                <a:extLst>
                  <a:ext uri="{FF2B5EF4-FFF2-40B4-BE49-F238E27FC236}">
                    <a16:creationId xmlns:a16="http://schemas.microsoft.com/office/drawing/2014/main" id="{25FCE550-7A4F-4DE9-B7D4-A3121BAAA526}"/>
                  </a:ext>
                </a:extLst>
              </p:cNvPr>
              <p:cNvSpPr/>
              <p:nvPr/>
            </p:nvSpPr>
            <p:spPr>
              <a:xfrm>
                <a:off x="6565437" y="1954593"/>
                <a:ext cx="100020" cy="11976"/>
              </a:xfrm>
              <a:custGeom>
                <a:avLst/>
                <a:gdLst/>
                <a:ahLst/>
                <a:cxnLst/>
                <a:rect l="l" t="t" r="r" b="b"/>
                <a:pathLst>
                  <a:path w="175" h="21" extrusionOk="0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6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0"/>
                    </a:cubicBezTo>
                    <a:cubicBezTo>
                      <a:pt x="175" y="16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1" name="Google Shape;844;p40">
                <a:extLst>
                  <a:ext uri="{FF2B5EF4-FFF2-40B4-BE49-F238E27FC236}">
                    <a16:creationId xmlns:a16="http://schemas.microsoft.com/office/drawing/2014/main" id="{734A41E6-AA2D-4ACE-B8A0-6B8E41A13A93}"/>
                  </a:ext>
                </a:extLst>
              </p:cNvPr>
              <p:cNvSpPr/>
              <p:nvPr/>
            </p:nvSpPr>
            <p:spPr>
              <a:xfrm>
                <a:off x="6671888" y="1694896"/>
                <a:ext cx="75403" cy="74960"/>
              </a:xfrm>
              <a:custGeom>
                <a:avLst/>
                <a:gdLst/>
                <a:ahLst/>
                <a:cxnLst/>
                <a:rect l="l" t="t" r="r" b="b"/>
                <a:pathLst>
                  <a:path w="132" h="131" extrusionOk="0">
                    <a:moveTo>
                      <a:pt x="121" y="131"/>
                    </a:moveTo>
                    <a:cubicBezTo>
                      <a:pt x="118" y="131"/>
                      <a:pt x="115" y="130"/>
                      <a:pt x="113" y="12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0" y="14"/>
                      <a:pt x="0" y="8"/>
                      <a:pt x="4" y="4"/>
                    </a:cubicBezTo>
                    <a:cubicBezTo>
                      <a:pt x="8" y="0"/>
                      <a:pt x="15" y="0"/>
                      <a:pt x="19" y="4"/>
                    </a:cubicBezTo>
                    <a:cubicBezTo>
                      <a:pt x="128" y="113"/>
                      <a:pt x="128" y="113"/>
                      <a:pt x="128" y="113"/>
                    </a:cubicBezTo>
                    <a:cubicBezTo>
                      <a:pt x="132" y="117"/>
                      <a:pt x="132" y="124"/>
                      <a:pt x="128" y="128"/>
                    </a:cubicBezTo>
                    <a:cubicBezTo>
                      <a:pt x="126" y="130"/>
                      <a:pt x="124" y="131"/>
                      <a:pt x="121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2" name="Google Shape;845;p40">
                <a:extLst>
                  <a:ext uri="{FF2B5EF4-FFF2-40B4-BE49-F238E27FC236}">
                    <a16:creationId xmlns:a16="http://schemas.microsoft.com/office/drawing/2014/main" id="{6D10D90B-3045-4A78-8B84-9C9D29776018}"/>
                  </a:ext>
                </a:extLst>
              </p:cNvPr>
              <p:cNvSpPr/>
              <p:nvPr/>
            </p:nvSpPr>
            <p:spPr>
              <a:xfrm>
                <a:off x="6931363" y="1588001"/>
                <a:ext cx="11976" cy="100020"/>
              </a:xfrm>
              <a:custGeom>
                <a:avLst/>
                <a:gdLst/>
                <a:ahLst/>
                <a:cxnLst/>
                <a:rect l="l" t="t" r="r" b="b"/>
                <a:pathLst>
                  <a:path w="21" h="175" extrusionOk="0">
                    <a:moveTo>
                      <a:pt x="11" y="175"/>
                    </a:moveTo>
                    <a:cubicBezTo>
                      <a:pt x="5" y="175"/>
                      <a:pt x="0" y="171"/>
                      <a:pt x="0" y="16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5" y="0"/>
                      <a:pt x="11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65"/>
                      <a:pt x="21" y="165"/>
                      <a:pt x="21" y="165"/>
                    </a:cubicBezTo>
                    <a:cubicBezTo>
                      <a:pt x="21" y="171"/>
                      <a:pt x="17" y="175"/>
                      <a:pt x="11" y="17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3" name="Google Shape;846;p40">
                <a:extLst>
                  <a:ext uri="{FF2B5EF4-FFF2-40B4-BE49-F238E27FC236}">
                    <a16:creationId xmlns:a16="http://schemas.microsoft.com/office/drawing/2014/main" id="{2DA9FE6A-A515-4546-9F9C-C941A07E9406}"/>
                  </a:ext>
                </a:extLst>
              </p:cNvPr>
              <p:cNvSpPr/>
              <p:nvPr/>
            </p:nvSpPr>
            <p:spPr>
              <a:xfrm>
                <a:off x="6847311" y="2280157"/>
                <a:ext cx="180080" cy="25726"/>
              </a:xfrm>
              <a:custGeom>
                <a:avLst/>
                <a:gdLst/>
                <a:ahLst/>
                <a:cxnLst/>
                <a:rect l="l" t="t" r="r" b="b"/>
                <a:pathLst>
                  <a:path w="315" h="45" extrusionOk="0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293" y="45"/>
                      <a:pt x="293" y="45"/>
                      <a:pt x="293" y="45"/>
                    </a:cubicBezTo>
                    <a:cubicBezTo>
                      <a:pt x="305" y="45"/>
                      <a:pt x="315" y="35"/>
                      <a:pt x="315" y="23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5" y="11"/>
                      <a:pt x="305" y="0"/>
                      <a:pt x="293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1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4" name="Google Shape;847;p40">
                <a:extLst>
                  <a:ext uri="{FF2B5EF4-FFF2-40B4-BE49-F238E27FC236}">
                    <a16:creationId xmlns:a16="http://schemas.microsoft.com/office/drawing/2014/main" id="{5ABF2641-85A7-4AFE-8923-5E3495DF5640}"/>
                  </a:ext>
                </a:extLst>
              </p:cNvPr>
              <p:cNvSpPr/>
              <p:nvPr/>
            </p:nvSpPr>
            <p:spPr>
              <a:xfrm>
                <a:off x="6851968" y="2318524"/>
                <a:ext cx="170766" cy="25726"/>
              </a:xfrm>
              <a:custGeom>
                <a:avLst/>
                <a:gdLst/>
                <a:ahLst/>
                <a:cxnLst/>
                <a:rect l="l" t="t" r="r" b="b"/>
                <a:pathLst>
                  <a:path w="299" h="45" extrusionOk="0">
                    <a:moveTo>
                      <a:pt x="0" y="22"/>
                    </a:moveTo>
                    <a:cubicBezTo>
                      <a:pt x="0" y="35"/>
                      <a:pt x="10" y="45"/>
                      <a:pt x="23" y="45"/>
                    </a:cubicBezTo>
                    <a:cubicBezTo>
                      <a:pt x="277" y="45"/>
                      <a:pt x="277" y="45"/>
                      <a:pt x="277" y="45"/>
                    </a:cubicBezTo>
                    <a:cubicBezTo>
                      <a:pt x="289" y="45"/>
                      <a:pt x="299" y="35"/>
                      <a:pt x="299" y="22"/>
                    </a:cubicBezTo>
                    <a:cubicBezTo>
                      <a:pt x="299" y="22"/>
                      <a:pt x="299" y="22"/>
                      <a:pt x="299" y="22"/>
                    </a:cubicBezTo>
                    <a:cubicBezTo>
                      <a:pt x="299" y="10"/>
                      <a:pt x="289" y="0"/>
                      <a:pt x="27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0"/>
                      <a:pt x="0" y="10"/>
                      <a:pt x="0" y="2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5" name="Google Shape;848;p40">
                <a:extLst>
                  <a:ext uri="{FF2B5EF4-FFF2-40B4-BE49-F238E27FC236}">
                    <a16:creationId xmlns:a16="http://schemas.microsoft.com/office/drawing/2014/main" id="{121AF801-7A8F-4B22-979E-EBFABCBBA3E4}"/>
                  </a:ext>
                </a:extLst>
              </p:cNvPr>
              <p:cNvSpPr/>
              <p:nvPr/>
            </p:nvSpPr>
            <p:spPr>
              <a:xfrm>
                <a:off x="6876364" y="2356225"/>
                <a:ext cx="122419" cy="25726"/>
              </a:xfrm>
              <a:custGeom>
                <a:avLst/>
                <a:gdLst/>
                <a:ahLst/>
                <a:cxnLst/>
                <a:rect l="l" t="t" r="r" b="b"/>
                <a:pathLst>
                  <a:path w="214" h="45" extrusionOk="0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204" y="45"/>
                      <a:pt x="214" y="35"/>
                      <a:pt x="214" y="23"/>
                    </a:cubicBezTo>
                    <a:cubicBezTo>
                      <a:pt x="214" y="23"/>
                      <a:pt x="214" y="23"/>
                      <a:pt x="214" y="23"/>
                    </a:cubicBezTo>
                    <a:cubicBezTo>
                      <a:pt x="214" y="10"/>
                      <a:pt x="204" y="0"/>
                      <a:pt x="19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66" name="Google Shape;849;p40">
            <a:extLst>
              <a:ext uri="{FF2B5EF4-FFF2-40B4-BE49-F238E27FC236}">
                <a16:creationId xmlns:a16="http://schemas.microsoft.com/office/drawing/2014/main" id="{D06E8CC2-399B-449F-B57B-54787C1C7AC0}"/>
              </a:ext>
            </a:extLst>
          </p:cNvPr>
          <p:cNvGrpSpPr/>
          <p:nvPr/>
        </p:nvGrpSpPr>
        <p:grpSpPr>
          <a:xfrm>
            <a:off x="4081598" y="3982631"/>
            <a:ext cx="594372" cy="534352"/>
            <a:chOff x="3778727" y="4460423"/>
            <a:chExt cx="720160" cy="647438"/>
          </a:xfrm>
        </p:grpSpPr>
        <p:sp>
          <p:nvSpPr>
            <p:cNvPr id="167" name="Google Shape;850;p40">
              <a:extLst>
                <a:ext uri="{FF2B5EF4-FFF2-40B4-BE49-F238E27FC236}">
                  <a16:creationId xmlns:a16="http://schemas.microsoft.com/office/drawing/2014/main" id="{BCEB4EC6-9F5A-4BAC-A444-F3BDD4B52105}"/>
                </a:ext>
              </a:extLst>
            </p:cNvPr>
            <p:cNvSpPr/>
            <p:nvPr/>
          </p:nvSpPr>
          <p:spPr>
            <a:xfrm>
              <a:off x="3957011" y="4902228"/>
              <a:ext cx="364723" cy="110621"/>
            </a:xfrm>
            <a:custGeom>
              <a:avLst/>
              <a:gdLst/>
              <a:ahLst/>
              <a:cxnLst/>
              <a:rect l="l" t="t" r="r" b="b"/>
              <a:pathLst>
                <a:path w="640" h="194" extrusionOk="0">
                  <a:moveTo>
                    <a:pt x="0" y="0"/>
                  </a:moveTo>
                  <a:cubicBezTo>
                    <a:pt x="63" y="130"/>
                    <a:pt x="63" y="130"/>
                    <a:pt x="63" y="130"/>
                  </a:cubicBezTo>
                  <a:cubicBezTo>
                    <a:pt x="64" y="130"/>
                    <a:pt x="64" y="130"/>
                    <a:pt x="64" y="130"/>
                  </a:cubicBezTo>
                  <a:cubicBezTo>
                    <a:pt x="64" y="130"/>
                    <a:pt x="64" y="130"/>
                    <a:pt x="64" y="131"/>
                  </a:cubicBezTo>
                  <a:cubicBezTo>
                    <a:pt x="70" y="143"/>
                    <a:pt x="70" y="143"/>
                    <a:pt x="70" y="143"/>
                  </a:cubicBezTo>
                  <a:cubicBezTo>
                    <a:pt x="93" y="170"/>
                    <a:pt x="188" y="194"/>
                    <a:pt x="320" y="194"/>
                  </a:cubicBezTo>
                  <a:cubicBezTo>
                    <a:pt x="452" y="194"/>
                    <a:pt x="547" y="170"/>
                    <a:pt x="571" y="143"/>
                  </a:cubicBezTo>
                  <a:cubicBezTo>
                    <a:pt x="577" y="131"/>
                    <a:pt x="577" y="131"/>
                    <a:pt x="577" y="131"/>
                  </a:cubicBezTo>
                  <a:cubicBezTo>
                    <a:pt x="577" y="130"/>
                    <a:pt x="577" y="130"/>
                    <a:pt x="577" y="130"/>
                  </a:cubicBezTo>
                  <a:cubicBezTo>
                    <a:pt x="577" y="130"/>
                    <a:pt x="577" y="130"/>
                    <a:pt x="577" y="130"/>
                  </a:cubicBezTo>
                  <a:cubicBezTo>
                    <a:pt x="640" y="0"/>
                    <a:pt x="640" y="0"/>
                    <a:pt x="640" y="0"/>
                  </a:cubicBezTo>
                  <a:cubicBezTo>
                    <a:pt x="587" y="29"/>
                    <a:pt x="452" y="46"/>
                    <a:pt x="320" y="46"/>
                  </a:cubicBezTo>
                  <a:cubicBezTo>
                    <a:pt x="189" y="46"/>
                    <a:pt x="53" y="29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8" name="Google Shape;851;p40">
              <a:extLst>
                <a:ext uri="{FF2B5EF4-FFF2-40B4-BE49-F238E27FC236}">
                  <a16:creationId xmlns:a16="http://schemas.microsoft.com/office/drawing/2014/main" id="{D6E6AF68-209C-4022-9B2C-DFE60EAF9CD3}"/>
                </a:ext>
              </a:extLst>
            </p:cNvPr>
            <p:cNvSpPr/>
            <p:nvPr/>
          </p:nvSpPr>
          <p:spPr>
            <a:xfrm>
              <a:off x="4002092" y="4999728"/>
              <a:ext cx="275015" cy="108132"/>
            </a:xfrm>
            <a:custGeom>
              <a:avLst/>
              <a:gdLst/>
              <a:ahLst/>
              <a:cxnLst/>
              <a:rect l="l" t="t" r="r" b="b"/>
              <a:pathLst>
                <a:path w="483" h="190" extrusionOk="0">
                  <a:moveTo>
                    <a:pt x="0" y="0"/>
                  </a:moveTo>
                  <a:cubicBezTo>
                    <a:pt x="61" y="125"/>
                    <a:pt x="61" y="125"/>
                    <a:pt x="61" y="125"/>
                  </a:cubicBezTo>
                  <a:cubicBezTo>
                    <a:pt x="62" y="126"/>
                    <a:pt x="62" y="127"/>
                    <a:pt x="63" y="128"/>
                  </a:cubicBezTo>
                  <a:cubicBezTo>
                    <a:pt x="70" y="144"/>
                    <a:pt x="70" y="144"/>
                    <a:pt x="70" y="144"/>
                  </a:cubicBezTo>
                  <a:cubicBezTo>
                    <a:pt x="93" y="170"/>
                    <a:pt x="162" y="190"/>
                    <a:pt x="241" y="190"/>
                  </a:cubicBezTo>
                  <a:cubicBezTo>
                    <a:pt x="320" y="190"/>
                    <a:pt x="389" y="170"/>
                    <a:pt x="412" y="144"/>
                  </a:cubicBezTo>
                  <a:cubicBezTo>
                    <a:pt x="420" y="128"/>
                    <a:pt x="420" y="128"/>
                    <a:pt x="420" y="128"/>
                  </a:cubicBezTo>
                  <a:cubicBezTo>
                    <a:pt x="421" y="127"/>
                    <a:pt x="421" y="126"/>
                    <a:pt x="421" y="125"/>
                  </a:cubicBezTo>
                  <a:cubicBezTo>
                    <a:pt x="483" y="0"/>
                    <a:pt x="483" y="0"/>
                    <a:pt x="483" y="0"/>
                  </a:cubicBezTo>
                  <a:cubicBezTo>
                    <a:pt x="437" y="26"/>
                    <a:pt x="338" y="41"/>
                    <a:pt x="241" y="41"/>
                  </a:cubicBezTo>
                  <a:cubicBezTo>
                    <a:pt x="144" y="41"/>
                    <a:pt x="45" y="26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Google Shape;852;p40">
              <a:extLst>
                <a:ext uri="{FF2B5EF4-FFF2-40B4-BE49-F238E27FC236}">
                  <a16:creationId xmlns:a16="http://schemas.microsoft.com/office/drawing/2014/main" id="{7869169A-7B6D-43E5-BE86-B600D315CF61}"/>
                </a:ext>
              </a:extLst>
            </p:cNvPr>
            <p:cNvSpPr/>
            <p:nvPr/>
          </p:nvSpPr>
          <p:spPr>
            <a:xfrm>
              <a:off x="3780312" y="4519014"/>
              <a:ext cx="718575" cy="115145"/>
            </a:xfrm>
            <a:custGeom>
              <a:avLst/>
              <a:gdLst/>
              <a:ahLst/>
              <a:cxnLst/>
              <a:rect l="l" t="t" r="r" b="b"/>
              <a:pathLst>
                <a:path w="1261" h="202" extrusionOk="0">
                  <a:moveTo>
                    <a:pt x="630" y="53"/>
                  </a:moveTo>
                  <a:cubicBezTo>
                    <a:pt x="363" y="53"/>
                    <a:pt x="82" y="34"/>
                    <a:pt x="0" y="0"/>
                  </a:cubicBezTo>
                  <a:cubicBezTo>
                    <a:pt x="71" y="146"/>
                    <a:pt x="71" y="146"/>
                    <a:pt x="71" y="146"/>
                  </a:cubicBezTo>
                  <a:cubicBezTo>
                    <a:pt x="88" y="157"/>
                    <a:pt x="134" y="170"/>
                    <a:pt x="227" y="181"/>
                  </a:cubicBezTo>
                  <a:cubicBezTo>
                    <a:pt x="334" y="194"/>
                    <a:pt x="478" y="202"/>
                    <a:pt x="630" y="202"/>
                  </a:cubicBezTo>
                  <a:cubicBezTo>
                    <a:pt x="630" y="202"/>
                    <a:pt x="630" y="202"/>
                    <a:pt x="630" y="202"/>
                  </a:cubicBezTo>
                  <a:cubicBezTo>
                    <a:pt x="929" y="202"/>
                    <a:pt x="1147" y="174"/>
                    <a:pt x="1189" y="146"/>
                  </a:cubicBezTo>
                  <a:cubicBezTo>
                    <a:pt x="1261" y="0"/>
                    <a:pt x="1261" y="0"/>
                    <a:pt x="1261" y="0"/>
                  </a:cubicBezTo>
                  <a:cubicBezTo>
                    <a:pt x="1179" y="34"/>
                    <a:pt x="897" y="53"/>
                    <a:pt x="630" y="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0" name="Google Shape;853;p40">
              <a:extLst>
                <a:ext uri="{FF2B5EF4-FFF2-40B4-BE49-F238E27FC236}">
                  <a16:creationId xmlns:a16="http://schemas.microsoft.com/office/drawing/2014/main" id="{0D0B6358-D857-40CC-984A-B0277C243474}"/>
                </a:ext>
              </a:extLst>
            </p:cNvPr>
            <p:cNvSpPr/>
            <p:nvPr/>
          </p:nvSpPr>
          <p:spPr>
            <a:xfrm>
              <a:off x="3868662" y="4710395"/>
              <a:ext cx="541875" cy="112657"/>
            </a:xfrm>
            <a:custGeom>
              <a:avLst/>
              <a:gdLst/>
              <a:ahLst/>
              <a:cxnLst/>
              <a:rect l="l" t="t" r="r" b="b"/>
              <a:pathLst>
                <a:path w="951" h="198" extrusionOk="0">
                  <a:moveTo>
                    <a:pt x="0" y="0"/>
                  </a:moveTo>
                  <a:cubicBezTo>
                    <a:pt x="70" y="144"/>
                    <a:pt x="70" y="144"/>
                    <a:pt x="70" y="144"/>
                  </a:cubicBezTo>
                  <a:cubicBezTo>
                    <a:pt x="101" y="171"/>
                    <a:pt x="259" y="198"/>
                    <a:pt x="475" y="198"/>
                  </a:cubicBezTo>
                  <a:cubicBezTo>
                    <a:pt x="692" y="198"/>
                    <a:pt x="849" y="171"/>
                    <a:pt x="881" y="144"/>
                  </a:cubicBezTo>
                  <a:cubicBezTo>
                    <a:pt x="951" y="0"/>
                    <a:pt x="951" y="0"/>
                    <a:pt x="951" y="0"/>
                  </a:cubicBezTo>
                  <a:cubicBezTo>
                    <a:pt x="881" y="32"/>
                    <a:pt x="673" y="50"/>
                    <a:pt x="475" y="50"/>
                  </a:cubicBezTo>
                  <a:cubicBezTo>
                    <a:pt x="277" y="50"/>
                    <a:pt x="69" y="32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1" name="Google Shape;854;p40">
              <a:extLst>
                <a:ext uri="{FF2B5EF4-FFF2-40B4-BE49-F238E27FC236}">
                  <a16:creationId xmlns:a16="http://schemas.microsoft.com/office/drawing/2014/main" id="{50FBDAF6-99D6-4D08-841C-CFF1C65CE88B}"/>
                </a:ext>
              </a:extLst>
            </p:cNvPr>
            <p:cNvSpPr/>
            <p:nvPr/>
          </p:nvSpPr>
          <p:spPr>
            <a:xfrm>
              <a:off x="3824940" y="4614704"/>
              <a:ext cx="629543" cy="114014"/>
            </a:xfrm>
            <a:custGeom>
              <a:avLst/>
              <a:gdLst/>
              <a:ahLst/>
              <a:cxnLst/>
              <a:rect l="l" t="t" r="r" b="b"/>
              <a:pathLst>
                <a:path w="1105" h="200" extrusionOk="0">
                  <a:moveTo>
                    <a:pt x="552" y="51"/>
                  </a:moveTo>
                  <a:cubicBezTo>
                    <a:pt x="399" y="51"/>
                    <a:pt x="255" y="44"/>
                    <a:pt x="147" y="31"/>
                  </a:cubicBezTo>
                  <a:cubicBezTo>
                    <a:pt x="76" y="22"/>
                    <a:pt x="26" y="12"/>
                    <a:pt x="0" y="0"/>
                  </a:cubicBezTo>
                  <a:cubicBezTo>
                    <a:pt x="70" y="145"/>
                    <a:pt x="70" y="145"/>
                    <a:pt x="70" y="145"/>
                  </a:cubicBezTo>
                  <a:cubicBezTo>
                    <a:pt x="108" y="173"/>
                    <a:pt x="296" y="200"/>
                    <a:pt x="552" y="200"/>
                  </a:cubicBezTo>
                  <a:cubicBezTo>
                    <a:pt x="809" y="200"/>
                    <a:pt x="996" y="173"/>
                    <a:pt x="1034" y="145"/>
                  </a:cubicBezTo>
                  <a:cubicBezTo>
                    <a:pt x="1105" y="0"/>
                    <a:pt x="1105" y="0"/>
                    <a:pt x="1105" y="0"/>
                  </a:cubicBezTo>
                  <a:cubicBezTo>
                    <a:pt x="1030" y="33"/>
                    <a:pt x="785" y="51"/>
                    <a:pt x="552" y="5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2" name="Google Shape;855;p40">
              <a:extLst>
                <a:ext uri="{FF2B5EF4-FFF2-40B4-BE49-F238E27FC236}">
                  <a16:creationId xmlns:a16="http://schemas.microsoft.com/office/drawing/2014/main" id="{BF19DCE9-705F-4944-BD2E-58A3D904E3D5}"/>
                </a:ext>
              </a:extLst>
            </p:cNvPr>
            <p:cNvSpPr/>
            <p:nvPr/>
          </p:nvSpPr>
          <p:spPr>
            <a:xfrm>
              <a:off x="3912610" y="4806085"/>
              <a:ext cx="453525" cy="112204"/>
            </a:xfrm>
            <a:custGeom>
              <a:avLst/>
              <a:gdLst/>
              <a:ahLst/>
              <a:cxnLst/>
              <a:rect l="l" t="t" r="r" b="b"/>
              <a:pathLst>
                <a:path w="796" h="197" extrusionOk="0">
                  <a:moveTo>
                    <a:pt x="0" y="0"/>
                  </a:moveTo>
                  <a:cubicBezTo>
                    <a:pt x="65" y="132"/>
                    <a:pt x="65" y="132"/>
                    <a:pt x="65" y="132"/>
                  </a:cubicBezTo>
                  <a:cubicBezTo>
                    <a:pt x="65" y="132"/>
                    <a:pt x="65" y="132"/>
                    <a:pt x="65" y="132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70" y="142"/>
                    <a:pt x="70" y="142"/>
                    <a:pt x="70" y="142"/>
                  </a:cubicBezTo>
                  <a:cubicBezTo>
                    <a:pt x="95" y="170"/>
                    <a:pt x="221" y="197"/>
                    <a:pt x="398" y="197"/>
                  </a:cubicBezTo>
                  <a:cubicBezTo>
                    <a:pt x="576" y="197"/>
                    <a:pt x="702" y="170"/>
                    <a:pt x="727" y="142"/>
                  </a:cubicBezTo>
                  <a:cubicBezTo>
                    <a:pt x="732" y="133"/>
                    <a:pt x="732" y="133"/>
                    <a:pt x="732" y="133"/>
                  </a:cubicBezTo>
                  <a:cubicBezTo>
                    <a:pt x="732" y="132"/>
                    <a:pt x="732" y="132"/>
                    <a:pt x="732" y="132"/>
                  </a:cubicBezTo>
                  <a:cubicBezTo>
                    <a:pt x="732" y="132"/>
                    <a:pt x="732" y="132"/>
                    <a:pt x="732" y="132"/>
                  </a:cubicBezTo>
                  <a:cubicBezTo>
                    <a:pt x="796" y="0"/>
                    <a:pt x="796" y="0"/>
                    <a:pt x="796" y="0"/>
                  </a:cubicBezTo>
                  <a:cubicBezTo>
                    <a:pt x="735" y="31"/>
                    <a:pt x="562" y="48"/>
                    <a:pt x="398" y="48"/>
                  </a:cubicBezTo>
                  <a:cubicBezTo>
                    <a:pt x="234" y="48"/>
                    <a:pt x="62" y="31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856;p40">
              <a:extLst>
                <a:ext uri="{FF2B5EF4-FFF2-40B4-BE49-F238E27FC236}">
                  <a16:creationId xmlns:a16="http://schemas.microsoft.com/office/drawing/2014/main" id="{8429BCB2-7306-4832-8A68-275EFE3A534E}"/>
                </a:ext>
              </a:extLst>
            </p:cNvPr>
            <p:cNvSpPr/>
            <p:nvPr/>
          </p:nvSpPr>
          <p:spPr>
            <a:xfrm>
              <a:off x="3778727" y="4460423"/>
              <a:ext cx="719100" cy="792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4" name="Google Shape;857;p40">
            <a:extLst>
              <a:ext uri="{FF2B5EF4-FFF2-40B4-BE49-F238E27FC236}">
                <a16:creationId xmlns:a16="http://schemas.microsoft.com/office/drawing/2014/main" id="{0B981C6A-C155-4409-A5B3-FF7CF57BF0BA}"/>
              </a:ext>
            </a:extLst>
          </p:cNvPr>
          <p:cNvGrpSpPr/>
          <p:nvPr/>
        </p:nvGrpSpPr>
        <p:grpSpPr>
          <a:xfrm>
            <a:off x="1517444" y="3962731"/>
            <a:ext cx="594240" cy="574151"/>
            <a:chOff x="557494" y="4436312"/>
            <a:chExt cx="720000" cy="695660"/>
          </a:xfrm>
        </p:grpSpPr>
        <p:sp>
          <p:nvSpPr>
            <p:cNvPr id="175" name="Google Shape;858;p40">
              <a:extLst>
                <a:ext uri="{FF2B5EF4-FFF2-40B4-BE49-F238E27FC236}">
                  <a16:creationId xmlns:a16="http://schemas.microsoft.com/office/drawing/2014/main" id="{6389D7E0-5FBB-44D5-8B1D-C05D1BC2523F}"/>
                </a:ext>
              </a:extLst>
            </p:cNvPr>
            <p:cNvSpPr/>
            <p:nvPr/>
          </p:nvSpPr>
          <p:spPr>
            <a:xfrm>
              <a:off x="557494" y="4436312"/>
              <a:ext cx="720000" cy="144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6" name="Google Shape;859;p40">
              <a:extLst>
                <a:ext uri="{FF2B5EF4-FFF2-40B4-BE49-F238E27FC236}">
                  <a16:creationId xmlns:a16="http://schemas.microsoft.com/office/drawing/2014/main" id="{3F148227-44E0-42AB-9FF2-EE211DE58094}"/>
                </a:ext>
              </a:extLst>
            </p:cNvPr>
            <p:cNvSpPr/>
            <p:nvPr/>
          </p:nvSpPr>
          <p:spPr>
            <a:xfrm>
              <a:off x="651816" y="4730082"/>
              <a:ext cx="533789" cy="218575"/>
            </a:xfrm>
            <a:custGeom>
              <a:avLst/>
              <a:gdLst/>
              <a:ahLst/>
              <a:cxnLst/>
              <a:rect l="l" t="t" r="r" b="b"/>
              <a:pathLst>
                <a:path w="791" h="325" extrusionOk="0">
                  <a:moveTo>
                    <a:pt x="0" y="0"/>
                  </a:moveTo>
                  <a:cubicBezTo>
                    <a:pt x="100" y="218"/>
                    <a:pt x="100" y="218"/>
                    <a:pt x="100" y="218"/>
                  </a:cubicBezTo>
                  <a:cubicBezTo>
                    <a:pt x="100" y="218"/>
                    <a:pt x="100" y="218"/>
                    <a:pt x="100" y="218"/>
                  </a:cubicBezTo>
                  <a:cubicBezTo>
                    <a:pt x="100" y="218"/>
                    <a:pt x="100" y="218"/>
                    <a:pt x="100" y="218"/>
                  </a:cubicBezTo>
                  <a:cubicBezTo>
                    <a:pt x="115" y="251"/>
                    <a:pt x="115" y="251"/>
                    <a:pt x="115" y="251"/>
                  </a:cubicBezTo>
                  <a:cubicBezTo>
                    <a:pt x="155" y="294"/>
                    <a:pt x="267" y="325"/>
                    <a:pt x="395" y="325"/>
                  </a:cubicBezTo>
                  <a:cubicBezTo>
                    <a:pt x="524" y="325"/>
                    <a:pt x="636" y="294"/>
                    <a:pt x="676" y="251"/>
                  </a:cubicBezTo>
                  <a:cubicBezTo>
                    <a:pt x="691" y="218"/>
                    <a:pt x="691" y="218"/>
                    <a:pt x="691" y="218"/>
                  </a:cubicBezTo>
                  <a:cubicBezTo>
                    <a:pt x="691" y="218"/>
                    <a:pt x="691" y="218"/>
                    <a:pt x="691" y="218"/>
                  </a:cubicBezTo>
                  <a:cubicBezTo>
                    <a:pt x="691" y="218"/>
                    <a:pt x="691" y="218"/>
                    <a:pt x="691" y="218"/>
                  </a:cubicBezTo>
                  <a:cubicBezTo>
                    <a:pt x="791" y="0"/>
                    <a:pt x="791" y="0"/>
                    <a:pt x="791" y="0"/>
                  </a:cubicBezTo>
                  <a:cubicBezTo>
                    <a:pt x="715" y="44"/>
                    <a:pt x="553" y="68"/>
                    <a:pt x="395" y="68"/>
                  </a:cubicBezTo>
                  <a:cubicBezTo>
                    <a:pt x="237" y="68"/>
                    <a:pt x="75" y="44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7" name="Google Shape;860;p40">
              <a:extLst>
                <a:ext uri="{FF2B5EF4-FFF2-40B4-BE49-F238E27FC236}">
                  <a16:creationId xmlns:a16="http://schemas.microsoft.com/office/drawing/2014/main" id="{02205AC3-871A-412F-A7A3-0A7B75587491}"/>
                </a:ext>
              </a:extLst>
            </p:cNvPr>
            <p:cNvSpPr/>
            <p:nvPr/>
          </p:nvSpPr>
          <p:spPr>
            <a:xfrm>
              <a:off x="564298" y="4539996"/>
              <a:ext cx="709060" cy="225815"/>
            </a:xfrm>
            <a:custGeom>
              <a:avLst/>
              <a:gdLst/>
              <a:ahLst/>
              <a:cxnLst/>
              <a:rect l="l" t="t" r="r" b="b"/>
              <a:pathLst>
                <a:path w="1051" h="336" extrusionOk="0">
                  <a:moveTo>
                    <a:pt x="917" y="45"/>
                  </a:moveTo>
                  <a:cubicBezTo>
                    <a:pt x="812" y="67"/>
                    <a:pt x="673" y="79"/>
                    <a:pt x="525" y="79"/>
                  </a:cubicBezTo>
                  <a:cubicBezTo>
                    <a:pt x="378" y="79"/>
                    <a:pt x="239" y="67"/>
                    <a:pt x="134" y="45"/>
                  </a:cubicBezTo>
                  <a:cubicBezTo>
                    <a:pt x="87" y="35"/>
                    <a:pt x="34" y="20"/>
                    <a:pt x="0" y="0"/>
                  </a:cubicBezTo>
                  <a:cubicBezTo>
                    <a:pt x="116" y="253"/>
                    <a:pt x="116" y="253"/>
                    <a:pt x="116" y="253"/>
                  </a:cubicBezTo>
                  <a:cubicBezTo>
                    <a:pt x="160" y="296"/>
                    <a:pt x="313" y="336"/>
                    <a:pt x="525" y="336"/>
                  </a:cubicBezTo>
                  <a:cubicBezTo>
                    <a:pt x="738" y="336"/>
                    <a:pt x="891" y="296"/>
                    <a:pt x="934" y="253"/>
                  </a:cubicBezTo>
                  <a:cubicBezTo>
                    <a:pt x="1051" y="0"/>
                    <a:pt x="1051" y="0"/>
                    <a:pt x="1051" y="0"/>
                  </a:cubicBezTo>
                  <a:cubicBezTo>
                    <a:pt x="1017" y="20"/>
                    <a:pt x="964" y="35"/>
                    <a:pt x="917" y="4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Google Shape;861;p40">
              <a:extLst>
                <a:ext uri="{FF2B5EF4-FFF2-40B4-BE49-F238E27FC236}">
                  <a16:creationId xmlns:a16="http://schemas.microsoft.com/office/drawing/2014/main" id="{A33A1487-8899-4405-8398-5F9F49361953}"/>
                </a:ext>
              </a:extLst>
            </p:cNvPr>
            <p:cNvSpPr/>
            <p:nvPr/>
          </p:nvSpPr>
          <p:spPr>
            <a:xfrm>
              <a:off x="739569" y="4921102"/>
              <a:ext cx="357815" cy="210870"/>
            </a:xfrm>
            <a:custGeom>
              <a:avLst/>
              <a:gdLst/>
              <a:ahLst/>
              <a:cxnLst/>
              <a:rect l="l" t="t" r="r" b="b"/>
              <a:pathLst>
                <a:path w="530" h="314" extrusionOk="0">
                  <a:moveTo>
                    <a:pt x="0" y="0"/>
                  </a:moveTo>
                  <a:cubicBezTo>
                    <a:pt x="95" y="207"/>
                    <a:pt x="95" y="207"/>
                    <a:pt x="95" y="207"/>
                  </a:cubicBezTo>
                  <a:cubicBezTo>
                    <a:pt x="95" y="207"/>
                    <a:pt x="95" y="207"/>
                    <a:pt x="95" y="207"/>
                  </a:cubicBezTo>
                  <a:cubicBezTo>
                    <a:pt x="95" y="207"/>
                    <a:pt x="95" y="207"/>
                    <a:pt x="95" y="207"/>
                  </a:cubicBezTo>
                  <a:cubicBezTo>
                    <a:pt x="121" y="263"/>
                    <a:pt x="121" y="263"/>
                    <a:pt x="121" y="263"/>
                  </a:cubicBezTo>
                  <a:cubicBezTo>
                    <a:pt x="151" y="293"/>
                    <a:pt x="204" y="314"/>
                    <a:pt x="265" y="314"/>
                  </a:cubicBezTo>
                  <a:cubicBezTo>
                    <a:pt x="326" y="314"/>
                    <a:pt x="380" y="293"/>
                    <a:pt x="410" y="263"/>
                  </a:cubicBezTo>
                  <a:cubicBezTo>
                    <a:pt x="435" y="207"/>
                    <a:pt x="435" y="207"/>
                    <a:pt x="435" y="207"/>
                  </a:cubicBezTo>
                  <a:cubicBezTo>
                    <a:pt x="435" y="207"/>
                    <a:pt x="435" y="207"/>
                    <a:pt x="435" y="207"/>
                  </a:cubicBezTo>
                  <a:cubicBezTo>
                    <a:pt x="436" y="207"/>
                    <a:pt x="436" y="207"/>
                    <a:pt x="436" y="207"/>
                  </a:cubicBezTo>
                  <a:cubicBezTo>
                    <a:pt x="530" y="0"/>
                    <a:pt x="530" y="0"/>
                    <a:pt x="530" y="0"/>
                  </a:cubicBezTo>
                  <a:cubicBezTo>
                    <a:pt x="476" y="35"/>
                    <a:pt x="378" y="57"/>
                    <a:pt x="265" y="57"/>
                  </a:cubicBezTo>
                  <a:cubicBezTo>
                    <a:pt x="152" y="57"/>
                    <a:pt x="55" y="35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9" name="Google Shape;862;p40">
            <a:extLst>
              <a:ext uri="{FF2B5EF4-FFF2-40B4-BE49-F238E27FC236}">
                <a16:creationId xmlns:a16="http://schemas.microsoft.com/office/drawing/2014/main" id="{EF54CC75-6228-4299-90DC-663E2EA01BEB}"/>
              </a:ext>
            </a:extLst>
          </p:cNvPr>
          <p:cNvGrpSpPr/>
          <p:nvPr/>
        </p:nvGrpSpPr>
        <p:grpSpPr>
          <a:xfrm>
            <a:off x="5791074" y="3952612"/>
            <a:ext cx="594444" cy="594389"/>
            <a:chOff x="5926265" y="4424051"/>
            <a:chExt cx="720246" cy="720181"/>
          </a:xfrm>
        </p:grpSpPr>
        <p:sp>
          <p:nvSpPr>
            <p:cNvPr id="180" name="Google Shape;863;p40">
              <a:extLst>
                <a:ext uri="{FF2B5EF4-FFF2-40B4-BE49-F238E27FC236}">
                  <a16:creationId xmlns:a16="http://schemas.microsoft.com/office/drawing/2014/main" id="{CD009FF9-4538-4024-BD65-147304B4F478}"/>
                </a:ext>
              </a:extLst>
            </p:cNvPr>
            <p:cNvSpPr/>
            <p:nvPr/>
          </p:nvSpPr>
          <p:spPr>
            <a:xfrm>
              <a:off x="5926265" y="4424051"/>
              <a:ext cx="355650" cy="355620"/>
            </a:xfrm>
            <a:custGeom>
              <a:avLst/>
              <a:gdLst/>
              <a:ahLst/>
              <a:cxnLst/>
              <a:rect l="l" t="t" r="r" b="b"/>
              <a:pathLst>
                <a:path w="671" h="671" extrusionOk="0">
                  <a:moveTo>
                    <a:pt x="576" y="124"/>
                  </a:moveTo>
                  <a:cubicBezTo>
                    <a:pt x="451" y="0"/>
                    <a:pt x="249" y="0"/>
                    <a:pt x="125" y="124"/>
                  </a:cubicBezTo>
                  <a:cubicBezTo>
                    <a:pt x="0" y="249"/>
                    <a:pt x="0" y="451"/>
                    <a:pt x="125" y="575"/>
                  </a:cubicBezTo>
                  <a:cubicBezTo>
                    <a:pt x="189" y="640"/>
                    <a:pt x="274" y="671"/>
                    <a:pt x="359" y="668"/>
                  </a:cubicBezTo>
                  <a:cubicBezTo>
                    <a:pt x="510" y="669"/>
                    <a:pt x="510" y="669"/>
                    <a:pt x="510" y="669"/>
                  </a:cubicBezTo>
                  <a:cubicBezTo>
                    <a:pt x="669" y="669"/>
                    <a:pt x="669" y="669"/>
                    <a:pt x="669" y="669"/>
                  </a:cubicBezTo>
                  <a:cubicBezTo>
                    <a:pt x="669" y="509"/>
                    <a:pt x="669" y="509"/>
                    <a:pt x="669" y="509"/>
                  </a:cubicBezTo>
                  <a:cubicBezTo>
                    <a:pt x="669" y="358"/>
                    <a:pt x="669" y="358"/>
                    <a:pt x="669" y="358"/>
                  </a:cubicBezTo>
                  <a:cubicBezTo>
                    <a:pt x="671" y="274"/>
                    <a:pt x="640" y="189"/>
                    <a:pt x="576" y="1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1" name="Google Shape;864;p40">
              <a:extLst>
                <a:ext uri="{FF2B5EF4-FFF2-40B4-BE49-F238E27FC236}">
                  <a16:creationId xmlns:a16="http://schemas.microsoft.com/office/drawing/2014/main" id="{D67306A5-AFCF-4569-96AE-15EE0A3AF9D4}"/>
                </a:ext>
              </a:extLst>
            </p:cNvPr>
            <p:cNvSpPr/>
            <p:nvPr/>
          </p:nvSpPr>
          <p:spPr>
            <a:xfrm>
              <a:off x="5926265" y="4788612"/>
              <a:ext cx="355650" cy="355620"/>
            </a:xfrm>
            <a:custGeom>
              <a:avLst/>
              <a:gdLst/>
              <a:ahLst/>
              <a:cxnLst/>
              <a:rect l="l" t="t" r="r" b="b"/>
              <a:pathLst>
                <a:path w="671" h="671" extrusionOk="0">
                  <a:moveTo>
                    <a:pt x="125" y="95"/>
                  </a:moveTo>
                  <a:cubicBezTo>
                    <a:pt x="0" y="220"/>
                    <a:pt x="0" y="422"/>
                    <a:pt x="125" y="546"/>
                  </a:cubicBezTo>
                  <a:cubicBezTo>
                    <a:pt x="249" y="671"/>
                    <a:pt x="451" y="671"/>
                    <a:pt x="576" y="546"/>
                  </a:cubicBezTo>
                  <a:cubicBezTo>
                    <a:pt x="640" y="482"/>
                    <a:pt x="671" y="397"/>
                    <a:pt x="669" y="312"/>
                  </a:cubicBezTo>
                  <a:cubicBezTo>
                    <a:pt x="669" y="161"/>
                    <a:pt x="669" y="161"/>
                    <a:pt x="669" y="161"/>
                  </a:cubicBezTo>
                  <a:cubicBezTo>
                    <a:pt x="669" y="1"/>
                    <a:pt x="669" y="1"/>
                    <a:pt x="669" y="1"/>
                  </a:cubicBezTo>
                  <a:cubicBezTo>
                    <a:pt x="510" y="2"/>
                    <a:pt x="510" y="2"/>
                    <a:pt x="510" y="2"/>
                  </a:cubicBezTo>
                  <a:cubicBezTo>
                    <a:pt x="359" y="2"/>
                    <a:pt x="359" y="2"/>
                    <a:pt x="359" y="2"/>
                  </a:cubicBezTo>
                  <a:cubicBezTo>
                    <a:pt x="274" y="0"/>
                    <a:pt x="189" y="31"/>
                    <a:pt x="125" y="9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865;p40">
              <a:extLst>
                <a:ext uri="{FF2B5EF4-FFF2-40B4-BE49-F238E27FC236}">
                  <a16:creationId xmlns:a16="http://schemas.microsoft.com/office/drawing/2014/main" id="{1761D511-4FF8-451D-81D5-DEA653E23998}"/>
                </a:ext>
              </a:extLst>
            </p:cNvPr>
            <p:cNvSpPr/>
            <p:nvPr/>
          </p:nvSpPr>
          <p:spPr>
            <a:xfrm>
              <a:off x="6290862" y="4788612"/>
              <a:ext cx="355650" cy="355620"/>
            </a:xfrm>
            <a:custGeom>
              <a:avLst/>
              <a:gdLst/>
              <a:ahLst/>
              <a:cxnLst/>
              <a:rect l="l" t="t" r="r" b="b"/>
              <a:pathLst>
                <a:path w="671" h="671" extrusionOk="0">
                  <a:moveTo>
                    <a:pt x="96" y="546"/>
                  </a:moveTo>
                  <a:cubicBezTo>
                    <a:pt x="220" y="671"/>
                    <a:pt x="422" y="671"/>
                    <a:pt x="547" y="546"/>
                  </a:cubicBezTo>
                  <a:cubicBezTo>
                    <a:pt x="671" y="422"/>
                    <a:pt x="671" y="220"/>
                    <a:pt x="547" y="95"/>
                  </a:cubicBezTo>
                  <a:cubicBezTo>
                    <a:pt x="482" y="31"/>
                    <a:pt x="397" y="0"/>
                    <a:pt x="313" y="2"/>
                  </a:cubicBezTo>
                  <a:cubicBezTo>
                    <a:pt x="161" y="2"/>
                    <a:pt x="161" y="2"/>
                    <a:pt x="16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61"/>
                    <a:pt x="2" y="161"/>
                    <a:pt x="2" y="161"/>
                  </a:cubicBezTo>
                  <a:cubicBezTo>
                    <a:pt x="2" y="312"/>
                    <a:pt x="2" y="312"/>
                    <a:pt x="2" y="312"/>
                  </a:cubicBezTo>
                  <a:cubicBezTo>
                    <a:pt x="0" y="397"/>
                    <a:pt x="31" y="482"/>
                    <a:pt x="96" y="5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3" name="Google Shape;866;p40">
              <a:extLst>
                <a:ext uri="{FF2B5EF4-FFF2-40B4-BE49-F238E27FC236}">
                  <a16:creationId xmlns:a16="http://schemas.microsoft.com/office/drawing/2014/main" id="{6FA8F970-CEED-48CE-936D-9BFE6FB4321C}"/>
                </a:ext>
              </a:extLst>
            </p:cNvPr>
            <p:cNvSpPr/>
            <p:nvPr/>
          </p:nvSpPr>
          <p:spPr>
            <a:xfrm>
              <a:off x="6290862" y="4424051"/>
              <a:ext cx="355650" cy="355620"/>
            </a:xfrm>
            <a:custGeom>
              <a:avLst/>
              <a:gdLst/>
              <a:ahLst/>
              <a:cxnLst/>
              <a:rect l="l" t="t" r="r" b="b"/>
              <a:pathLst>
                <a:path w="671" h="671" extrusionOk="0">
                  <a:moveTo>
                    <a:pt x="547" y="575"/>
                  </a:moveTo>
                  <a:cubicBezTo>
                    <a:pt x="671" y="451"/>
                    <a:pt x="671" y="249"/>
                    <a:pt x="547" y="124"/>
                  </a:cubicBezTo>
                  <a:cubicBezTo>
                    <a:pt x="422" y="0"/>
                    <a:pt x="220" y="0"/>
                    <a:pt x="96" y="124"/>
                  </a:cubicBezTo>
                  <a:cubicBezTo>
                    <a:pt x="31" y="189"/>
                    <a:pt x="0" y="274"/>
                    <a:pt x="2" y="358"/>
                  </a:cubicBezTo>
                  <a:cubicBezTo>
                    <a:pt x="2" y="509"/>
                    <a:pt x="2" y="509"/>
                    <a:pt x="2" y="509"/>
                  </a:cubicBezTo>
                  <a:cubicBezTo>
                    <a:pt x="2" y="669"/>
                    <a:pt x="2" y="669"/>
                    <a:pt x="2" y="669"/>
                  </a:cubicBezTo>
                  <a:cubicBezTo>
                    <a:pt x="161" y="669"/>
                    <a:pt x="161" y="669"/>
                    <a:pt x="161" y="669"/>
                  </a:cubicBezTo>
                  <a:cubicBezTo>
                    <a:pt x="313" y="668"/>
                    <a:pt x="313" y="668"/>
                    <a:pt x="313" y="668"/>
                  </a:cubicBezTo>
                  <a:cubicBezTo>
                    <a:pt x="397" y="671"/>
                    <a:pt x="482" y="640"/>
                    <a:pt x="547" y="5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4" name="Google Shape;867;p40">
            <a:extLst>
              <a:ext uri="{FF2B5EF4-FFF2-40B4-BE49-F238E27FC236}">
                <a16:creationId xmlns:a16="http://schemas.microsoft.com/office/drawing/2014/main" id="{833431CD-35FF-40EB-B643-6210843C1874}"/>
              </a:ext>
            </a:extLst>
          </p:cNvPr>
          <p:cNvGrpSpPr/>
          <p:nvPr/>
        </p:nvGrpSpPr>
        <p:grpSpPr>
          <a:xfrm>
            <a:off x="2372088" y="3978684"/>
            <a:ext cx="594240" cy="542245"/>
            <a:chOff x="1631150" y="4455641"/>
            <a:chExt cx="720000" cy="657002"/>
          </a:xfrm>
        </p:grpSpPr>
        <p:sp>
          <p:nvSpPr>
            <p:cNvPr id="185" name="Google Shape;868;p40">
              <a:extLst>
                <a:ext uri="{FF2B5EF4-FFF2-40B4-BE49-F238E27FC236}">
                  <a16:creationId xmlns:a16="http://schemas.microsoft.com/office/drawing/2014/main" id="{6B13794F-1EFD-4C62-A5E9-95B6075A1869}"/>
                </a:ext>
              </a:extLst>
            </p:cNvPr>
            <p:cNvSpPr/>
            <p:nvPr/>
          </p:nvSpPr>
          <p:spPr>
            <a:xfrm>
              <a:off x="1631150" y="4455641"/>
              <a:ext cx="720000" cy="107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6" name="Google Shape;869;p40">
              <a:extLst>
                <a:ext uri="{FF2B5EF4-FFF2-40B4-BE49-F238E27FC236}">
                  <a16:creationId xmlns:a16="http://schemas.microsoft.com/office/drawing/2014/main" id="{CFBF961C-6A82-424D-81EA-F9AB82A7E9A3}"/>
                </a:ext>
              </a:extLst>
            </p:cNvPr>
            <p:cNvSpPr/>
            <p:nvPr/>
          </p:nvSpPr>
          <p:spPr>
            <a:xfrm>
              <a:off x="1846141" y="4957304"/>
              <a:ext cx="293050" cy="155339"/>
            </a:xfrm>
            <a:custGeom>
              <a:avLst/>
              <a:gdLst/>
              <a:ahLst/>
              <a:cxnLst/>
              <a:rect l="l" t="t" r="r" b="b"/>
              <a:pathLst>
                <a:path w="462" h="245" extrusionOk="0">
                  <a:moveTo>
                    <a:pt x="0" y="0"/>
                  </a:moveTo>
                  <a:cubicBezTo>
                    <a:pt x="98" y="204"/>
                    <a:pt x="98" y="204"/>
                    <a:pt x="98" y="204"/>
                  </a:cubicBezTo>
                  <a:cubicBezTo>
                    <a:pt x="125" y="229"/>
                    <a:pt x="175" y="245"/>
                    <a:pt x="231" y="245"/>
                  </a:cubicBezTo>
                  <a:cubicBezTo>
                    <a:pt x="287" y="245"/>
                    <a:pt x="336" y="229"/>
                    <a:pt x="363" y="204"/>
                  </a:cubicBezTo>
                  <a:cubicBezTo>
                    <a:pt x="462" y="0"/>
                    <a:pt x="462" y="0"/>
                    <a:pt x="462" y="0"/>
                  </a:cubicBezTo>
                  <a:cubicBezTo>
                    <a:pt x="413" y="27"/>
                    <a:pt x="328" y="44"/>
                    <a:pt x="231" y="44"/>
                  </a:cubicBezTo>
                  <a:cubicBezTo>
                    <a:pt x="133" y="44"/>
                    <a:pt x="49" y="27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7" name="Google Shape;870;p40">
              <a:extLst>
                <a:ext uri="{FF2B5EF4-FFF2-40B4-BE49-F238E27FC236}">
                  <a16:creationId xmlns:a16="http://schemas.microsoft.com/office/drawing/2014/main" id="{D98DF43B-864E-4802-90E6-546DDAFF26E9}"/>
                </a:ext>
              </a:extLst>
            </p:cNvPr>
            <p:cNvSpPr/>
            <p:nvPr/>
          </p:nvSpPr>
          <p:spPr>
            <a:xfrm>
              <a:off x="1776241" y="4814286"/>
              <a:ext cx="431967" cy="161500"/>
            </a:xfrm>
            <a:custGeom>
              <a:avLst/>
              <a:gdLst/>
              <a:ahLst/>
              <a:cxnLst/>
              <a:rect l="l" t="t" r="r" b="b"/>
              <a:pathLst>
                <a:path w="681" h="255" extrusionOk="0">
                  <a:moveTo>
                    <a:pt x="0" y="0"/>
                  </a:moveTo>
                  <a:cubicBezTo>
                    <a:pt x="55" y="112"/>
                    <a:pt x="55" y="112"/>
                    <a:pt x="55" y="112"/>
                  </a:cubicBezTo>
                  <a:cubicBezTo>
                    <a:pt x="95" y="195"/>
                    <a:pt x="95" y="195"/>
                    <a:pt x="95" y="195"/>
                  </a:cubicBezTo>
                  <a:cubicBezTo>
                    <a:pt x="126" y="227"/>
                    <a:pt x="217" y="255"/>
                    <a:pt x="341" y="255"/>
                  </a:cubicBezTo>
                  <a:cubicBezTo>
                    <a:pt x="464" y="255"/>
                    <a:pt x="555" y="227"/>
                    <a:pt x="587" y="195"/>
                  </a:cubicBezTo>
                  <a:cubicBezTo>
                    <a:pt x="627" y="112"/>
                    <a:pt x="627" y="112"/>
                    <a:pt x="627" y="112"/>
                  </a:cubicBezTo>
                  <a:cubicBezTo>
                    <a:pt x="681" y="0"/>
                    <a:pt x="681" y="0"/>
                    <a:pt x="681" y="0"/>
                  </a:cubicBezTo>
                  <a:cubicBezTo>
                    <a:pt x="624" y="30"/>
                    <a:pt x="508" y="54"/>
                    <a:pt x="341" y="54"/>
                  </a:cubicBezTo>
                  <a:cubicBezTo>
                    <a:pt x="173" y="54"/>
                    <a:pt x="58" y="30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8" name="Google Shape;871;p40">
              <a:extLst>
                <a:ext uri="{FF2B5EF4-FFF2-40B4-BE49-F238E27FC236}">
                  <a16:creationId xmlns:a16="http://schemas.microsoft.com/office/drawing/2014/main" id="{0A88CC7C-5683-4F98-9172-91C6E480349E}"/>
                </a:ext>
              </a:extLst>
            </p:cNvPr>
            <p:cNvSpPr/>
            <p:nvPr/>
          </p:nvSpPr>
          <p:spPr>
            <a:xfrm>
              <a:off x="1639308" y="4531550"/>
              <a:ext cx="706054" cy="169201"/>
            </a:xfrm>
            <a:custGeom>
              <a:avLst/>
              <a:gdLst/>
              <a:ahLst/>
              <a:cxnLst/>
              <a:rect l="l" t="t" r="r" b="b"/>
              <a:pathLst>
                <a:path w="1113" h="267" extrusionOk="0">
                  <a:moveTo>
                    <a:pt x="557" y="66"/>
                  </a:moveTo>
                  <a:cubicBezTo>
                    <a:pt x="326" y="66"/>
                    <a:pt x="84" y="43"/>
                    <a:pt x="0" y="0"/>
                  </a:cubicBezTo>
                  <a:cubicBezTo>
                    <a:pt x="96" y="198"/>
                    <a:pt x="96" y="198"/>
                    <a:pt x="96" y="198"/>
                  </a:cubicBezTo>
                  <a:cubicBezTo>
                    <a:pt x="135" y="230"/>
                    <a:pt x="295" y="267"/>
                    <a:pt x="557" y="267"/>
                  </a:cubicBezTo>
                  <a:cubicBezTo>
                    <a:pt x="819" y="267"/>
                    <a:pt x="979" y="230"/>
                    <a:pt x="1017" y="198"/>
                  </a:cubicBezTo>
                  <a:cubicBezTo>
                    <a:pt x="1113" y="0"/>
                    <a:pt x="1113" y="0"/>
                    <a:pt x="1113" y="0"/>
                  </a:cubicBezTo>
                  <a:cubicBezTo>
                    <a:pt x="1029" y="43"/>
                    <a:pt x="787" y="66"/>
                    <a:pt x="557" y="6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9" name="Google Shape;872;p40">
              <a:extLst>
                <a:ext uri="{FF2B5EF4-FFF2-40B4-BE49-F238E27FC236}">
                  <a16:creationId xmlns:a16="http://schemas.microsoft.com/office/drawing/2014/main" id="{F17EEF7B-DDE3-44DE-A04D-D7A4BBA0552B}"/>
                </a:ext>
              </a:extLst>
            </p:cNvPr>
            <p:cNvSpPr/>
            <p:nvPr/>
          </p:nvSpPr>
          <p:spPr>
            <a:xfrm>
              <a:off x="1708546" y="4674128"/>
              <a:ext cx="567578" cy="164141"/>
            </a:xfrm>
            <a:custGeom>
              <a:avLst/>
              <a:gdLst/>
              <a:ahLst/>
              <a:cxnLst/>
              <a:rect l="l" t="t" r="r" b="b"/>
              <a:pathLst>
                <a:path w="895" h="259" extrusionOk="0">
                  <a:moveTo>
                    <a:pt x="0" y="0"/>
                  </a:moveTo>
                  <a:cubicBezTo>
                    <a:pt x="94" y="193"/>
                    <a:pt x="94" y="193"/>
                    <a:pt x="94" y="193"/>
                  </a:cubicBezTo>
                  <a:cubicBezTo>
                    <a:pt x="130" y="227"/>
                    <a:pt x="266" y="259"/>
                    <a:pt x="448" y="259"/>
                  </a:cubicBezTo>
                  <a:cubicBezTo>
                    <a:pt x="630" y="259"/>
                    <a:pt x="765" y="227"/>
                    <a:pt x="802" y="193"/>
                  </a:cubicBezTo>
                  <a:cubicBezTo>
                    <a:pt x="895" y="0"/>
                    <a:pt x="895" y="0"/>
                    <a:pt x="895" y="0"/>
                  </a:cubicBezTo>
                  <a:cubicBezTo>
                    <a:pt x="815" y="38"/>
                    <a:pt x="627" y="58"/>
                    <a:pt x="448" y="58"/>
                  </a:cubicBezTo>
                  <a:cubicBezTo>
                    <a:pt x="268" y="58"/>
                    <a:pt x="81" y="38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0" name="Google Shape;873;p40">
            <a:extLst>
              <a:ext uri="{FF2B5EF4-FFF2-40B4-BE49-F238E27FC236}">
                <a16:creationId xmlns:a16="http://schemas.microsoft.com/office/drawing/2014/main" id="{FBC46408-1F37-4F04-9459-623BD2803E8E}"/>
              </a:ext>
            </a:extLst>
          </p:cNvPr>
          <p:cNvGrpSpPr/>
          <p:nvPr/>
        </p:nvGrpSpPr>
        <p:grpSpPr>
          <a:xfrm>
            <a:off x="3226793" y="3977906"/>
            <a:ext cx="594240" cy="543804"/>
            <a:chOff x="2704878" y="4454697"/>
            <a:chExt cx="720000" cy="658889"/>
          </a:xfrm>
        </p:grpSpPr>
        <p:sp>
          <p:nvSpPr>
            <p:cNvPr id="191" name="Google Shape;874;p40">
              <a:extLst>
                <a:ext uri="{FF2B5EF4-FFF2-40B4-BE49-F238E27FC236}">
                  <a16:creationId xmlns:a16="http://schemas.microsoft.com/office/drawing/2014/main" id="{78DFD511-70EA-42CF-8074-473D5FA36E5B}"/>
                </a:ext>
              </a:extLst>
            </p:cNvPr>
            <p:cNvSpPr/>
            <p:nvPr/>
          </p:nvSpPr>
          <p:spPr>
            <a:xfrm>
              <a:off x="2704878" y="4454697"/>
              <a:ext cx="720000" cy="864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875;p40">
              <a:extLst>
                <a:ext uri="{FF2B5EF4-FFF2-40B4-BE49-F238E27FC236}">
                  <a16:creationId xmlns:a16="http://schemas.microsoft.com/office/drawing/2014/main" id="{FBFEF5C6-9CA5-4C14-8A8D-8123C5287D7B}"/>
                </a:ext>
              </a:extLst>
            </p:cNvPr>
            <p:cNvSpPr/>
            <p:nvPr/>
          </p:nvSpPr>
          <p:spPr>
            <a:xfrm>
              <a:off x="2824150" y="4749732"/>
              <a:ext cx="484183" cy="135418"/>
            </a:xfrm>
            <a:custGeom>
              <a:avLst/>
              <a:gdLst/>
              <a:ahLst/>
              <a:cxnLst/>
              <a:rect l="l" t="t" r="r" b="b"/>
              <a:pathLst>
                <a:path w="735" h="205" extrusionOk="0">
                  <a:moveTo>
                    <a:pt x="0" y="0"/>
                  </a:moveTo>
                  <a:cubicBezTo>
                    <a:pt x="75" y="153"/>
                    <a:pt x="75" y="153"/>
                    <a:pt x="75" y="153"/>
                  </a:cubicBezTo>
                  <a:cubicBezTo>
                    <a:pt x="104" y="179"/>
                    <a:pt x="216" y="205"/>
                    <a:pt x="368" y="205"/>
                  </a:cubicBezTo>
                  <a:cubicBezTo>
                    <a:pt x="519" y="205"/>
                    <a:pt x="632" y="179"/>
                    <a:pt x="660" y="153"/>
                  </a:cubicBezTo>
                  <a:cubicBezTo>
                    <a:pt x="735" y="0"/>
                    <a:pt x="735" y="0"/>
                    <a:pt x="735" y="0"/>
                  </a:cubicBezTo>
                  <a:cubicBezTo>
                    <a:pt x="668" y="31"/>
                    <a:pt x="515" y="47"/>
                    <a:pt x="368" y="47"/>
                  </a:cubicBezTo>
                  <a:cubicBezTo>
                    <a:pt x="221" y="47"/>
                    <a:pt x="67" y="3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3" name="Google Shape;876;p40">
              <a:extLst>
                <a:ext uri="{FF2B5EF4-FFF2-40B4-BE49-F238E27FC236}">
                  <a16:creationId xmlns:a16="http://schemas.microsoft.com/office/drawing/2014/main" id="{5F1AAA19-4F6D-48FA-8861-3A314703E162}"/>
                </a:ext>
              </a:extLst>
            </p:cNvPr>
            <p:cNvSpPr/>
            <p:nvPr/>
          </p:nvSpPr>
          <p:spPr>
            <a:xfrm>
              <a:off x="2939432" y="4986160"/>
              <a:ext cx="253620" cy="127427"/>
            </a:xfrm>
            <a:custGeom>
              <a:avLst/>
              <a:gdLst/>
              <a:ahLst/>
              <a:cxnLst/>
              <a:rect l="l" t="t" r="r" b="b"/>
              <a:pathLst>
                <a:path w="385" h="193" extrusionOk="0">
                  <a:moveTo>
                    <a:pt x="0" y="0"/>
                  </a:moveTo>
                  <a:cubicBezTo>
                    <a:pt x="76" y="157"/>
                    <a:pt x="76" y="157"/>
                    <a:pt x="76" y="157"/>
                  </a:cubicBezTo>
                  <a:cubicBezTo>
                    <a:pt x="98" y="178"/>
                    <a:pt x="143" y="193"/>
                    <a:pt x="193" y="193"/>
                  </a:cubicBezTo>
                  <a:cubicBezTo>
                    <a:pt x="243" y="193"/>
                    <a:pt x="287" y="178"/>
                    <a:pt x="309" y="157"/>
                  </a:cubicBezTo>
                  <a:cubicBezTo>
                    <a:pt x="385" y="0"/>
                    <a:pt x="385" y="0"/>
                    <a:pt x="385" y="0"/>
                  </a:cubicBezTo>
                  <a:cubicBezTo>
                    <a:pt x="344" y="21"/>
                    <a:pt x="274" y="35"/>
                    <a:pt x="193" y="35"/>
                  </a:cubicBezTo>
                  <a:cubicBezTo>
                    <a:pt x="112" y="35"/>
                    <a:pt x="41" y="2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877;p40">
              <a:extLst>
                <a:ext uri="{FF2B5EF4-FFF2-40B4-BE49-F238E27FC236}">
                  <a16:creationId xmlns:a16="http://schemas.microsoft.com/office/drawing/2014/main" id="{A54A557B-2B7F-466E-9219-95A88775F19D}"/>
                </a:ext>
              </a:extLst>
            </p:cNvPr>
            <p:cNvSpPr/>
            <p:nvPr/>
          </p:nvSpPr>
          <p:spPr>
            <a:xfrm>
              <a:off x="2882012" y="4868057"/>
              <a:ext cx="368237" cy="131423"/>
            </a:xfrm>
            <a:custGeom>
              <a:avLst/>
              <a:gdLst/>
              <a:ahLst/>
              <a:cxnLst/>
              <a:rect l="l" t="t" r="r" b="b"/>
              <a:pathLst>
                <a:path w="559" h="199" extrusionOk="0">
                  <a:moveTo>
                    <a:pt x="0" y="0"/>
                  </a:moveTo>
                  <a:cubicBezTo>
                    <a:pt x="3" y="8"/>
                    <a:pt x="3" y="8"/>
                    <a:pt x="3" y="8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73" y="151"/>
                    <a:pt x="73" y="151"/>
                    <a:pt x="73" y="151"/>
                  </a:cubicBezTo>
                  <a:cubicBezTo>
                    <a:pt x="102" y="180"/>
                    <a:pt x="195" y="199"/>
                    <a:pt x="280" y="199"/>
                  </a:cubicBezTo>
                  <a:cubicBezTo>
                    <a:pt x="364" y="199"/>
                    <a:pt x="457" y="180"/>
                    <a:pt x="486" y="151"/>
                  </a:cubicBezTo>
                  <a:cubicBezTo>
                    <a:pt x="494" y="133"/>
                    <a:pt x="494" y="133"/>
                    <a:pt x="494" y="133"/>
                  </a:cubicBezTo>
                  <a:cubicBezTo>
                    <a:pt x="494" y="133"/>
                    <a:pt x="494" y="133"/>
                    <a:pt x="494" y="133"/>
                  </a:cubicBezTo>
                  <a:cubicBezTo>
                    <a:pt x="494" y="133"/>
                    <a:pt x="494" y="133"/>
                    <a:pt x="494" y="133"/>
                  </a:cubicBezTo>
                  <a:cubicBezTo>
                    <a:pt x="556" y="8"/>
                    <a:pt x="556" y="8"/>
                    <a:pt x="556" y="8"/>
                  </a:cubicBezTo>
                  <a:cubicBezTo>
                    <a:pt x="559" y="0"/>
                    <a:pt x="559" y="0"/>
                    <a:pt x="559" y="0"/>
                  </a:cubicBezTo>
                  <a:cubicBezTo>
                    <a:pt x="502" y="27"/>
                    <a:pt x="389" y="41"/>
                    <a:pt x="280" y="41"/>
                  </a:cubicBezTo>
                  <a:cubicBezTo>
                    <a:pt x="171" y="41"/>
                    <a:pt x="57" y="27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5" name="Google Shape;878;p40">
              <a:extLst>
                <a:ext uri="{FF2B5EF4-FFF2-40B4-BE49-F238E27FC236}">
                  <a16:creationId xmlns:a16="http://schemas.microsoft.com/office/drawing/2014/main" id="{FAD623F6-CCC1-4BBA-8F55-71B716B5456A}"/>
                </a:ext>
              </a:extLst>
            </p:cNvPr>
            <p:cNvSpPr/>
            <p:nvPr/>
          </p:nvSpPr>
          <p:spPr>
            <a:xfrm>
              <a:off x="2710863" y="4516635"/>
              <a:ext cx="710756" cy="140081"/>
            </a:xfrm>
            <a:custGeom>
              <a:avLst/>
              <a:gdLst/>
              <a:ahLst/>
              <a:cxnLst/>
              <a:rect l="l" t="t" r="r" b="b"/>
              <a:pathLst>
                <a:path w="1079" h="212" extrusionOk="0">
                  <a:moveTo>
                    <a:pt x="540" y="54"/>
                  </a:moveTo>
                  <a:cubicBezTo>
                    <a:pt x="350" y="54"/>
                    <a:pt x="85" y="39"/>
                    <a:pt x="0" y="0"/>
                  </a:cubicBezTo>
                  <a:cubicBezTo>
                    <a:pt x="72" y="146"/>
                    <a:pt x="72" y="146"/>
                    <a:pt x="72" y="146"/>
                  </a:cubicBezTo>
                  <a:cubicBezTo>
                    <a:pt x="72" y="146"/>
                    <a:pt x="72" y="146"/>
                    <a:pt x="72" y="146"/>
                  </a:cubicBezTo>
                  <a:cubicBezTo>
                    <a:pt x="72" y="147"/>
                    <a:pt x="72" y="147"/>
                    <a:pt x="72" y="147"/>
                  </a:cubicBezTo>
                  <a:cubicBezTo>
                    <a:pt x="75" y="152"/>
                    <a:pt x="75" y="152"/>
                    <a:pt x="75" y="152"/>
                  </a:cubicBezTo>
                  <a:cubicBezTo>
                    <a:pt x="98" y="179"/>
                    <a:pt x="271" y="212"/>
                    <a:pt x="540" y="212"/>
                  </a:cubicBezTo>
                  <a:cubicBezTo>
                    <a:pt x="808" y="212"/>
                    <a:pt x="981" y="179"/>
                    <a:pt x="1005" y="152"/>
                  </a:cubicBezTo>
                  <a:cubicBezTo>
                    <a:pt x="1007" y="147"/>
                    <a:pt x="1007" y="147"/>
                    <a:pt x="1007" y="147"/>
                  </a:cubicBezTo>
                  <a:cubicBezTo>
                    <a:pt x="1007" y="146"/>
                    <a:pt x="1007" y="146"/>
                    <a:pt x="1007" y="146"/>
                  </a:cubicBezTo>
                  <a:cubicBezTo>
                    <a:pt x="1008" y="146"/>
                    <a:pt x="1008" y="146"/>
                    <a:pt x="1008" y="146"/>
                  </a:cubicBezTo>
                  <a:cubicBezTo>
                    <a:pt x="1079" y="0"/>
                    <a:pt x="1079" y="0"/>
                    <a:pt x="1079" y="0"/>
                  </a:cubicBezTo>
                  <a:cubicBezTo>
                    <a:pt x="995" y="39"/>
                    <a:pt x="729" y="54"/>
                    <a:pt x="540" y="5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879;p40">
              <a:extLst>
                <a:ext uri="{FF2B5EF4-FFF2-40B4-BE49-F238E27FC236}">
                  <a16:creationId xmlns:a16="http://schemas.microsoft.com/office/drawing/2014/main" id="{E7BFC4E3-C05F-4EF4-9453-C4A6A4C5B2ED}"/>
                </a:ext>
              </a:extLst>
            </p:cNvPr>
            <p:cNvSpPr/>
            <p:nvPr/>
          </p:nvSpPr>
          <p:spPr>
            <a:xfrm>
              <a:off x="2768061" y="4634293"/>
              <a:ext cx="596361" cy="136528"/>
            </a:xfrm>
            <a:custGeom>
              <a:avLst/>
              <a:gdLst/>
              <a:ahLst/>
              <a:cxnLst/>
              <a:rect l="l" t="t" r="r" b="b"/>
              <a:pathLst>
                <a:path w="905" h="207" extrusionOk="0">
                  <a:moveTo>
                    <a:pt x="453" y="49"/>
                  </a:moveTo>
                  <a:cubicBezTo>
                    <a:pt x="325" y="49"/>
                    <a:pt x="205" y="41"/>
                    <a:pt x="114" y="28"/>
                  </a:cubicBezTo>
                  <a:cubicBezTo>
                    <a:pt x="62" y="20"/>
                    <a:pt x="24" y="10"/>
                    <a:pt x="0" y="0"/>
                  </a:cubicBezTo>
                  <a:cubicBezTo>
                    <a:pt x="69" y="141"/>
                    <a:pt x="69" y="141"/>
                    <a:pt x="69" y="141"/>
                  </a:cubicBezTo>
                  <a:cubicBezTo>
                    <a:pt x="69" y="141"/>
                    <a:pt x="69" y="141"/>
                    <a:pt x="69" y="141"/>
                  </a:cubicBezTo>
                  <a:cubicBezTo>
                    <a:pt x="69" y="142"/>
                    <a:pt x="70" y="142"/>
                    <a:pt x="70" y="143"/>
                  </a:cubicBezTo>
                  <a:cubicBezTo>
                    <a:pt x="72" y="148"/>
                    <a:pt x="72" y="148"/>
                    <a:pt x="72" y="148"/>
                  </a:cubicBezTo>
                  <a:cubicBezTo>
                    <a:pt x="93" y="174"/>
                    <a:pt x="234" y="207"/>
                    <a:pt x="453" y="207"/>
                  </a:cubicBezTo>
                  <a:cubicBezTo>
                    <a:pt x="557" y="207"/>
                    <a:pt x="654" y="199"/>
                    <a:pt x="728" y="186"/>
                  </a:cubicBezTo>
                  <a:cubicBezTo>
                    <a:pt x="794" y="173"/>
                    <a:pt x="825" y="158"/>
                    <a:pt x="833" y="147"/>
                  </a:cubicBezTo>
                  <a:cubicBezTo>
                    <a:pt x="836" y="143"/>
                    <a:pt x="836" y="143"/>
                    <a:pt x="836" y="143"/>
                  </a:cubicBezTo>
                  <a:cubicBezTo>
                    <a:pt x="836" y="142"/>
                    <a:pt x="836" y="142"/>
                    <a:pt x="836" y="141"/>
                  </a:cubicBezTo>
                  <a:cubicBezTo>
                    <a:pt x="836" y="141"/>
                    <a:pt x="836" y="141"/>
                    <a:pt x="836" y="141"/>
                  </a:cubicBezTo>
                  <a:cubicBezTo>
                    <a:pt x="905" y="0"/>
                    <a:pt x="905" y="0"/>
                    <a:pt x="905" y="0"/>
                  </a:cubicBezTo>
                  <a:cubicBezTo>
                    <a:pt x="881" y="10"/>
                    <a:pt x="843" y="20"/>
                    <a:pt x="791" y="28"/>
                  </a:cubicBezTo>
                  <a:cubicBezTo>
                    <a:pt x="701" y="41"/>
                    <a:pt x="580" y="49"/>
                    <a:pt x="453" y="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7" name="Google Shape;880;p40">
            <a:extLst>
              <a:ext uri="{FF2B5EF4-FFF2-40B4-BE49-F238E27FC236}">
                <a16:creationId xmlns:a16="http://schemas.microsoft.com/office/drawing/2014/main" id="{30685E11-4D07-4E51-9A45-898B8CE0AE02}"/>
              </a:ext>
            </a:extLst>
          </p:cNvPr>
          <p:cNvGrpSpPr/>
          <p:nvPr/>
        </p:nvGrpSpPr>
        <p:grpSpPr>
          <a:xfrm>
            <a:off x="4936489" y="3980517"/>
            <a:ext cx="594065" cy="538580"/>
            <a:chOff x="4852681" y="4457861"/>
            <a:chExt cx="719788" cy="652561"/>
          </a:xfrm>
        </p:grpSpPr>
        <p:sp>
          <p:nvSpPr>
            <p:cNvPr id="198" name="Google Shape;881;p40">
              <a:extLst>
                <a:ext uri="{FF2B5EF4-FFF2-40B4-BE49-F238E27FC236}">
                  <a16:creationId xmlns:a16="http://schemas.microsoft.com/office/drawing/2014/main" id="{38E40423-BD53-42E8-B41E-D10AA0B7FF9A}"/>
                </a:ext>
              </a:extLst>
            </p:cNvPr>
            <p:cNvSpPr/>
            <p:nvPr/>
          </p:nvSpPr>
          <p:spPr>
            <a:xfrm>
              <a:off x="5209000" y="4739226"/>
              <a:ext cx="363469" cy="371197"/>
            </a:xfrm>
            <a:custGeom>
              <a:avLst/>
              <a:gdLst/>
              <a:ahLst/>
              <a:cxnLst/>
              <a:rect l="l" t="t" r="r" b="b"/>
              <a:pathLst>
                <a:path w="629" h="641" extrusionOk="0">
                  <a:moveTo>
                    <a:pt x="151" y="561"/>
                  </a:moveTo>
                  <a:cubicBezTo>
                    <a:pt x="290" y="641"/>
                    <a:pt x="468" y="593"/>
                    <a:pt x="548" y="454"/>
                  </a:cubicBezTo>
                  <a:cubicBezTo>
                    <a:pt x="629" y="315"/>
                    <a:pt x="581" y="137"/>
                    <a:pt x="442" y="57"/>
                  </a:cubicBezTo>
                  <a:cubicBezTo>
                    <a:pt x="344" y="0"/>
                    <a:pt x="226" y="7"/>
                    <a:pt x="137" y="65"/>
                  </a:cubicBezTo>
                  <a:cubicBezTo>
                    <a:pt x="137" y="65"/>
                    <a:pt x="137" y="65"/>
                    <a:pt x="137" y="65"/>
                  </a:cubicBezTo>
                  <a:cubicBezTo>
                    <a:pt x="6" y="141"/>
                    <a:pt x="6" y="141"/>
                    <a:pt x="6" y="141"/>
                  </a:cubicBezTo>
                  <a:cubicBezTo>
                    <a:pt x="6" y="293"/>
                    <a:pt x="6" y="293"/>
                    <a:pt x="6" y="293"/>
                  </a:cubicBezTo>
                  <a:cubicBezTo>
                    <a:pt x="6" y="293"/>
                    <a:pt x="6" y="293"/>
                    <a:pt x="6" y="293"/>
                  </a:cubicBezTo>
                  <a:cubicBezTo>
                    <a:pt x="0" y="399"/>
                    <a:pt x="53" y="504"/>
                    <a:pt x="151" y="56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9" name="Google Shape;882;p40">
              <a:extLst>
                <a:ext uri="{FF2B5EF4-FFF2-40B4-BE49-F238E27FC236}">
                  <a16:creationId xmlns:a16="http://schemas.microsoft.com/office/drawing/2014/main" id="{E839EC26-8F20-498E-B9FA-4B8D72E6A2F2}"/>
                </a:ext>
              </a:extLst>
            </p:cNvPr>
            <p:cNvSpPr/>
            <p:nvPr/>
          </p:nvSpPr>
          <p:spPr>
            <a:xfrm>
              <a:off x="4852681" y="4739226"/>
              <a:ext cx="363265" cy="371197"/>
            </a:xfrm>
            <a:custGeom>
              <a:avLst/>
              <a:gdLst/>
              <a:ahLst/>
              <a:cxnLst/>
              <a:rect l="l" t="t" r="r" b="b"/>
              <a:pathLst>
                <a:path w="629" h="641" extrusionOk="0">
                  <a:moveTo>
                    <a:pt x="187" y="57"/>
                  </a:moveTo>
                  <a:cubicBezTo>
                    <a:pt x="48" y="137"/>
                    <a:pt x="0" y="315"/>
                    <a:pt x="80" y="454"/>
                  </a:cubicBezTo>
                  <a:cubicBezTo>
                    <a:pt x="161" y="593"/>
                    <a:pt x="339" y="641"/>
                    <a:pt x="478" y="561"/>
                  </a:cubicBezTo>
                  <a:cubicBezTo>
                    <a:pt x="576" y="504"/>
                    <a:pt x="629" y="399"/>
                    <a:pt x="623" y="293"/>
                  </a:cubicBezTo>
                  <a:cubicBezTo>
                    <a:pt x="623" y="293"/>
                    <a:pt x="623" y="293"/>
                    <a:pt x="623" y="293"/>
                  </a:cubicBezTo>
                  <a:cubicBezTo>
                    <a:pt x="623" y="141"/>
                    <a:pt x="623" y="141"/>
                    <a:pt x="623" y="141"/>
                  </a:cubicBezTo>
                  <a:cubicBezTo>
                    <a:pt x="491" y="65"/>
                    <a:pt x="491" y="65"/>
                    <a:pt x="491" y="65"/>
                  </a:cubicBezTo>
                  <a:cubicBezTo>
                    <a:pt x="491" y="65"/>
                    <a:pt x="491" y="65"/>
                    <a:pt x="491" y="65"/>
                  </a:cubicBezTo>
                  <a:cubicBezTo>
                    <a:pt x="402" y="7"/>
                    <a:pt x="285" y="0"/>
                    <a:pt x="187" y="5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0" name="Google Shape;883;p40">
              <a:extLst>
                <a:ext uri="{FF2B5EF4-FFF2-40B4-BE49-F238E27FC236}">
                  <a16:creationId xmlns:a16="http://schemas.microsoft.com/office/drawing/2014/main" id="{54F58A55-BCA8-44C7-9C35-635BEE469A60}"/>
                </a:ext>
              </a:extLst>
            </p:cNvPr>
            <p:cNvSpPr/>
            <p:nvPr/>
          </p:nvSpPr>
          <p:spPr>
            <a:xfrm>
              <a:off x="5044529" y="4457861"/>
              <a:ext cx="336092" cy="363011"/>
            </a:xfrm>
            <a:custGeom>
              <a:avLst/>
              <a:gdLst/>
              <a:ahLst/>
              <a:cxnLst/>
              <a:rect l="l" t="t" r="r" b="b"/>
              <a:pathLst>
                <a:path w="582" h="627" extrusionOk="0">
                  <a:moveTo>
                    <a:pt x="582" y="291"/>
                  </a:moveTo>
                  <a:cubicBezTo>
                    <a:pt x="582" y="131"/>
                    <a:pt x="452" y="0"/>
                    <a:pt x="291" y="0"/>
                  </a:cubicBezTo>
                  <a:cubicBezTo>
                    <a:pt x="130" y="0"/>
                    <a:pt x="0" y="131"/>
                    <a:pt x="0" y="291"/>
                  </a:cubicBezTo>
                  <a:cubicBezTo>
                    <a:pt x="0" y="405"/>
                    <a:pt x="65" y="503"/>
                    <a:pt x="159" y="551"/>
                  </a:cubicBezTo>
                  <a:cubicBezTo>
                    <a:pt x="159" y="551"/>
                    <a:pt x="159" y="551"/>
                    <a:pt x="159" y="551"/>
                  </a:cubicBezTo>
                  <a:cubicBezTo>
                    <a:pt x="291" y="627"/>
                    <a:pt x="291" y="627"/>
                    <a:pt x="291" y="627"/>
                  </a:cubicBezTo>
                  <a:cubicBezTo>
                    <a:pt x="422" y="551"/>
                    <a:pt x="422" y="551"/>
                    <a:pt x="422" y="551"/>
                  </a:cubicBezTo>
                  <a:cubicBezTo>
                    <a:pt x="422" y="551"/>
                    <a:pt x="422" y="551"/>
                    <a:pt x="422" y="551"/>
                  </a:cubicBezTo>
                  <a:cubicBezTo>
                    <a:pt x="517" y="503"/>
                    <a:pt x="582" y="405"/>
                    <a:pt x="582" y="29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1" name="Google Shape;884;p40">
            <a:extLst>
              <a:ext uri="{FF2B5EF4-FFF2-40B4-BE49-F238E27FC236}">
                <a16:creationId xmlns:a16="http://schemas.microsoft.com/office/drawing/2014/main" id="{C3584288-989C-4972-B0CA-07ADF90279FD}"/>
              </a:ext>
            </a:extLst>
          </p:cNvPr>
          <p:cNvGrpSpPr/>
          <p:nvPr/>
        </p:nvGrpSpPr>
        <p:grpSpPr>
          <a:xfrm>
            <a:off x="6646036" y="3967766"/>
            <a:ext cx="594424" cy="564084"/>
            <a:chOff x="7000306" y="4442411"/>
            <a:chExt cx="720224" cy="683463"/>
          </a:xfrm>
        </p:grpSpPr>
        <p:sp>
          <p:nvSpPr>
            <p:cNvPr id="202" name="Google Shape;885;p40">
              <a:extLst>
                <a:ext uri="{FF2B5EF4-FFF2-40B4-BE49-F238E27FC236}">
                  <a16:creationId xmlns:a16="http://schemas.microsoft.com/office/drawing/2014/main" id="{29BE135A-28C2-4BE5-930A-D44D3BE577AF}"/>
                </a:ext>
              </a:extLst>
            </p:cNvPr>
            <p:cNvSpPr/>
            <p:nvPr/>
          </p:nvSpPr>
          <p:spPr>
            <a:xfrm>
              <a:off x="7360523" y="4580400"/>
              <a:ext cx="360007" cy="280995"/>
            </a:xfrm>
            <a:custGeom>
              <a:avLst/>
              <a:gdLst/>
              <a:ahLst/>
              <a:cxnLst/>
              <a:rect l="l" t="t" r="r" b="b"/>
              <a:pathLst>
                <a:path w="701" h="548" extrusionOk="0">
                  <a:moveTo>
                    <a:pt x="332" y="529"/>
                  </a:moveTo>
                  <a:cubicBezTo>
                    <a:pt x="382" y="547"/>
                    <a:pt x="438" y="548"/>
                    <a:pt x="493" y="531"/>
                  </a:cubicBezTo>
                  <a:cubicBezTo>
                    <a:pt x="627" y="487"/>
                    <a:pt x="701" y="342"/>
                    <a:pt x="657" y="208"/>
                  </a:cubicBezTo>
                  <a:cubicBezTo>
                    <a:pt x="614" y="74"/>
                    <a:pt x="469" y="0"/>
                    <a:pt x="335" y="44"/>
                  </a:cubicBezTo>
                  <a:cubicBezTo>
                    <a:pt x="280" y="62"/>
                    <a:pt x="236" y="96"/>
                    <a:pt x="205" y="140"/>
                  </a:cubicBezTo>
                  <a:cubicBezTo>
                    <a:pt x="0" y="422"/>
                    <a:pt x="0" y="422"/>
                    <a:pt x="0" y="422"/>
                  </a:cubicBezTo>
                  <a:lnTo>
                    <a:pt x="332" y="52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3" name="Google Shape;886;p40">
              <a:extLst>
                <a:ext uri="{FF2B5EF4-FFF2-40B4-BE49-F238E27FC236}">
                  <a16:creationId xmlns:a16="http://schemas.microsoft.com/office/drawing/2014/main" id="{91930B53-0999-4814-86DA-A4220CA7B662}"/>
                </a:ext>
              </a:extLst>
            </p:cNvPr>
            <p:cNvSpPr/>
            <p:nvPr/>
          </p:nvSpPr>
          <p:spPr>
            <a:xfrm>
              <a:off x="7359894" y="4796791"/>
              <a:ext cx="281006" cy="329083"/>
            </a:xfrm>
            <a:custGeom>
              <a:avLst/>
              <a:gdLst/>
              <a:ahLst/>
              <a:cxnLst/>
              <a:rect l="l" t="t" r="r" b="b"/>
              <a:pathLst>
                <a:path w="547" h="642" extrusionOk="0">
                  <a:moveTo>
                    <a:pt x="1" y="348"/>
                  </a:moveTo>
                  <a:cubicBezTo>
                    <a:pt x="0" y="402"/>
                    <a:pt x="16" y="456"/>
                    <a:pt x="50" y="502"/>
                  </a:cubicBezTo>
                  <a:cubicBezTo>
                    <a:pt x="133" y="617"/>
                    <a:pt x="293" y="642"/>
                    <a:pt x="407" y="559"/>
                  </a:cubicBezTo>
                  <a:cubicBezTo>
                    <a:pt x="522" y="476"/>
                    <a:pt x="547" y="316"/>
                    <a:pt x="464" y="201"/>
                  </a:cubicBezTo>
                  <a:cubicBezTo>
                    <a:pt x="430" y="155"/>
                    <a:pt x="384" y="123"/>
                    <a:pt x="333" y="107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1" y="34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4" name="Google Shape;887;p40">
              <a:extLst>
                <a:ext uri="{FF2B5EF4-FFF2-40B4-BE49-F238E27FC236}">
                  <a16:creationId xmlns:a16="http://schemas.microsoft.com/office/drawing/2014/main" id="{25DE7D2C-D25C-4F2D-A95A-CE73BAD54585}"/>
                </a:ext>
              </a:extLst>
            </p:cNvPr>
            <p:cNvSpPr/>
            <p:nvPr/>
          </p:nvSpPr>
          <p:spPr>
            <a:xfrm>
              <a:off x="7079935" y="4796791"/>
              <a:ext cx="281006" cy="329083"/>
            </a:xfrm>
            <a:custGeom>
              <a:avLst/>
              <a:gdLst/>
              <a:ahLst/>
              <a:cxnLst/>
              <a:rect l="l" t="t" r="r" b="b"/>
              <a:pathLst>
                <a:path w="547" h="642" extrusionOk="0">
                  <a:moveTo>
                    <a:pt x="214" y="107"/>
                  </a:moveTo>
                  <a:cubicBezTo>
                    <a:pt x="163" y="123"/>
                    <a:pt x="117" y="155"/>
                    <a:pt x="83" y="201"/>
                  </a:cubicBezTo>
                  <a:cubicBezTo>
                    <a:pt x="0" y="316"/>
                    <a:pt x="25" y="476"/>
                    <a:pt x="140" y="559"/>
                  </a:cubicBezTo>
                  <a:cubicBezTo>
                    <a:pt x="254" y="642"/>
                    <a:pt x="414" y="617"/>
                    <a:pt x="497" y="502"/>
                  </a:cubicBezTo>
                  <a:cubicBezTo>
                    <a:pt x="531" y="456"/>
                    <a:pt x="547" y="402"/>
                    <a:pt x="546" y="348"/>
                  </a:cubicBezTo>
                  <a:cubicBezTo>
                    <a:pt x="546" y="0"/>
                    <a:pt x="546" y="0"/>
                    <a:pt x="546" y="0"/>
                  </a:cubicBezTo>
                  <a:lnTo>
                    <a:pt x="214" y="10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5" name="Google Shape;888;p40">
              <a:extLst>
                <a:ext uri="{FF2B5EF4-FFF2-40B4-BE49-F238E27FC236}">
                  <a16:creationId xmlns:a16="http://schemas.microsoft.com/office/drawing/2014/main" id="{14C05580-D612-4B2C-9785-D8868966AF3E}"/>
                </a:ext>
              </a:extLst>
            </p:cNvPr>
            <p:cNvSpPr/>
            <p:nvPr/>
          </p:nvSpPr>
          <p:spPr>
            <a:xfrm>
              <a:off x="7000306" y="4580400"/>
              <a:ext cx="360216" cy="280995"/>
            </a:xfrm>
            <a:custGeom>
              <a:avLst/>
              <a:gdLst/>
              <a:ahLst/>
              <a:cxnLst/>
              <a:rect l="l" t="t" r="r" b="b"/>
              <a:pathLst>
                <a:path w="701" h="548" extrusionOk="0">
                  <a:moveTo>
                    <a:pt x="496" y="140"/>
                  </a:moveTo>
                  <a:cubicBezTo>
                    <a:pt x="465" y="96"/>
                    <a:pt x="421" y="62"/>
                    <a:pt x="366" y="44"/>
                  </a:cubicBezTo>
                  <a:cubicBezTo>
                    <a:pt x="232" y="0"/>
                    <a:pt x="87" y="74"/>
                    <a:pt x="44" y="208"/>
                  </a:cubicBezTo>
                  <a:cubicBezTo>
                    <a:pt x="0" y="342"/>
                    <a:pt x="74" y="487"/>
                    <a:pt x="208" y="531"/>
                  </a:cubicBezTo>
                  <a:cubicBezTo>
                    <a:pt x="263" y="548"/>
                    <a:pt x="319" y="547"/>
                    <a:pt x="369" y="529"/>
                  </a:cubicBezTo>
                  <a:cubicBezTo>
                    <a:pt x="701" y="422"/>
                    <a:pt x="701" y="422"/>
                    <a:pt x="701" y="422"/>
                  </a:cubicBezTo>
                  <a:lnTo>
                    <a:pt x="496" y="14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889;p40">
              <a:extLst>
                <a:ext uri="{FF2B5EF4-FFF2-40B4-BE49-F238E27FC236}">
                  <a16:creationId xmlns:a16="http://schemas.microsoft.com/office/drawing/2014/main" id="{9B2EEAC3-E986-4B71-9EFB-99898202B183}"/>
                </a:ext>
              </a:extLst>
            </p:cNvPr>
            <p:cNvSpPr/>
            <p:nvPr/>
          </p:nvSpPr>
          <p:spPr>
            <a:xfrm>
              <a:off x="7228925" y="4442411"/>
              <a:ext cx="262985" cy="354379"/>
            </a:xfrm>
            <a:custGeom>
              <a:avLst/>
              <a:gdLst/>
              <a:ahLst/>
              <a:cxnLst/>
              <a:rect l="l" t="t" r="r" b="b"/>
              <a:pathLst>
                <a:path w="512" h="691" extrusionOk="0">
                  <a:moveTo>
                    <a:pt x="461" y="409"/>
                  </a:moveTo>
                  <a:cubicBezTo>
                    <a:pt x="493" y="366"/>
                    <a:pt x="512" y="313"/>
                    <a:pt x="512" y="255"/>
                  </a:cubicBezTo>
                  <a:cubicBezTo>
                    <a:pt x="512" y="114"/>
                    <a:pt x="397" y="0"/>
                    <a:pt x="256" y="0"/>
                  </a:cubicBezTo>
                  <a:cubicBezTo>
                    <a:pt x="115" y="0"/>
                    <a:pt x="0" y="114"/>
                    <a:pt x="0" y="255"/>
                  </a:cubicBezTo>
                  <a:cubicBezTo>
                    <a:pt x="0" y="313"/>
                    <a:pt x="19" y="366"/>
                    <a:pt x="51" y="409"/>
                  </a:cubicBezTo>
                  <a:cubicBezTo>
                    <a:pt x="256" y="691"/>
                    <a:pt x="256" y="691"/>
                    <a:pt x="256" y="691"/>
                  </a:cubicBezTo>
                  <a:lnTo>
                    <a:pt x="461" y="4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7" name="Google Shape;890;p40">
            <a:extLst>
              <a:ext uri="{FF2B5EF4-FFF2-40B4-BE49-F238E27FC236}">
                <a16:creationId xmlns:a16="http://schemas.microsoft.com/office/drawing/2014/main" id="{508262B7-F2F5-41D2-B944-C51FE7221CAC}"/>
              </a:ext>
            </a:extLst>
          </p:cNvPr>
          <p:cNvGrpSpPr/>
          <p:nvPr/>
        </p:nvGrpSpPr>
        <p:grpSpPr>
          <a:xfrm>
            <a:off x="7500981" y="3964828"/>
            <a:ext cx="594372" cy="569957"/>
            <a:chOff x="8074325" y="4438852"/>
            <a:chExt cx="720160" cy="690579"/>
          </a:xfrm>
        </p:grpSpPr>
        <p:sp>
          <p:nvSpPr>
            <p:cNvPr id="208" name="Google Shape;891;p40">
              <a:extLst>
                <a:ext uri="{FF2B5EF4-FFF2-40B4-BE49-F238E27FC236}">
                  <a16:creationId xmlns:a16="http://schemas.microsoft.com/office/drawing/2014/main" id="{96DBC35C-900D-4D7F-B056-409B65BCA027}"/>
                </a:ext>
              </a:extLst>
            </p:cNvPr>
            <p:cNvSpPr/>
            <p:nvPr/>
          </p:nvSpPr>
          <p:spPr>
            <a:xfrm>
              <a:off x="8177523" y="4784253"/>
              <a:ext cx="257327" cy="345178"/>
            </a:xfrm>
            <a:custGeom>
              <a:avLst/>
              <a:gdLst/>
              <a:ahLst/>
              <a:cxnLst/>
              <a:rect l="l" t="t" r="r" b="b"/>
              <a:pathLst>
                <a:path w="402" h="539" extrusionOk="0">
                  <a:moveTo>
                    <a:pt x="52" y="231"/>
                  </a:moveTo>
                  <a:cubicBezTo>
                    <a:pt x="0" y="320"/>
                    <a:pt x="31" y="435"/>
                    <a:pt x="120" y="487"/>
                  </a:cubicBezTo>
                  <a:cubicBezTo>
                    <a:pt x="210" y="539"/>
                    <a:pt x="325" y="508"/>
                    <a:pt x="377" y="418"/>
                  </a:cubicBezTo>
                  <a:cubicBezTo>
                    <a:pt x="394" y="388"/>
                    <a:pt x="402" y="355"/>
                    <a:pt x="402" y="323"/>
                  </a:cubicBezTo>
                  <a:cubicBezTo>
                    <a:pt x="402" y="323"/>
                    <a:pt x="402" y="323"/>
                    <a:pt x="402" y="323"/>
                  </a:cubicBezTo>
                  <a:cubicBezTo>
                    <a:pt x="402" y="0"/>
                    <a:pt x="402" y="0"/>
                    <a:pt x="402" y="0"/>
                  </a:cubicBezTo>
                  <a:cubicBezTo>
                    <a:pt x="122" y="161"/>
                    <a:pt x="122" y="161"/>
                    <a:pt x="122" y="161"/>
                  </a:cubicBezTo>
                  <a:cubicBezTo>
                    <a:pt x="122" y="161"/>
                    <a:pt x="122" y="161"/>
                    <a:pt x="122" y="161"/>
                  </a:cubicBezTo>
                  <a:cubicBezTo>
                    <a:pt x="94" y="177"/>
                    <a:pt x="69" y="201"/>
                    <a:pt x="52" y="23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9" name="Google Shape;892;p40">
              <a:extLst>
                <a:ext uri="{FF2B5EF4-FFF2-40B4-BE49-F238E27FC236}">
                  <a16:creationId xmlns:a16="http://schemas.microsoft.com/office/drawing/2014/main" id="{4A93ECC5-572E-40A5-94E5-D358A1D0B278}"/>
                </a:ext>
              </a:extLst>
            </p:cNvPr>
            <p:cNvSpPr/>
            <p:nvPr/>
          </p:nvSpPr>
          <p:spPr>
            <a:xfrm>
              <a:off x="8434850" y="4438852"/>
              <a:ext cx="257327" cy="345401"/>
            </a:xfrm>
            <a:custGeom>
              <a:avLst/>
              <a:gdLst/>
              <a:ahLst/>
              <a:cxnLst/>
              <a:rect l="l" t="t" r="r" b="b"/>
              <a:pathLst>
                <a:path w="402" h="539" extrusionOk="0">
                  <a:moveTo>
                    <a:pt x="350" y="308"/>
                  </a:moveTo>
                  <a:cubicBezTo>
                    <a:pt x="402" y="218"/>
                    <a:pt x="371" y="103"/>
                    <a:pt x="281" y="51"/>
                  </a:cubicBezTo>
                  <a:cubicBezTo>
                    <a:pt x="191" y="0"/>
                    <a:pt x="77" y="30"/>
                    <a:pt x="25" y="120"/>
                  </a:cubicBezTo>
                  <a:cubicBezTo>
                    <a:pt x="8" y="150"/>
                    <a:pt x="0" y="183"/>
                    <a:pt x="0" y="215"/>
                  </a:cubicBezTo>
                  <a:cubicBezTo>
                    <a:pt x="0" y="215"/>
                    <a:pt x="0" y="215"/>
                    <a:pt x="0" y="215"/>
                  </a:cubicBezTo>
                  <a:cubicBezTo>
                    <a:pt x="0" y="539"/>
                    <a:pt x="0" y="539"/>
                    <a:pt x="0" y="539"/>
                  </a:cubicBezTo>
                  <a:cubicBezTo>
                    <a:pt x="280" y="377"/>
                    <a:pt x="280" y="377"/>
                    <a:pt x="280" y="377"/>
                  </a:cubicBezTo>
                  <a:cubicBezTo>
                    <a:pt x="280" y="377"/>
                    <a:pt x="280" y="377"/>
                    <a:pt x="280" y="377"/>
                  </a:cubicBezTo>
                  <a:cubicBezTo>
                    <a:pt x="308" y="361"/>
                    <a:pt x="332" y="338"/>
                    <a:pt x="350" y="3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0" name="Google Shape;893;p40">
              <a:extLst>
                <a:ext uri="{FF2B5EF4-FFF2-40B4-BE49-F238E27FC236}">
                  <a16:creationId xmlns:a16="http://schemas.microsoft.com/office/drawing/2014/main" id="{41F33A66-49A9-457C-80F9-4C8823F35931}"/>
                </a:ext>
              </a:extLst>
            </p:cNvPr>
            <p:cNvSpPr/>
            <p:nvPr/>
          </p:nvSpPr>
          <p:spPr>
            <a:xfrm>
              <a:off x="8434850" y="4663708"/>
              <a:ext cx="359635" cy="240202"/>
            </a:xfrm>
            <a:custGeom>
              <a:avLst/>
              <a:gdLst/>
              <a:ahLst/>
              <a:cxnLst/>
              <a:rect l="l" t="t" r="r" b="b"/>
              <a:pathLst>
                <a:path w="562" h="375" extrusionOk="0">
                  <a:moveTo>
                    <a:pt x="375" y="375"/>
                  </a:moveTo>
                  <a:cubicBezTo>
                    <a:pt x="478" y="375"/>
                    <a:pt x="562" y="291"/>
                    <a:pt x="562" y="188"/>
                  </a:cubicBezTo>
                  <a:cubicBezTo>
                    <a:pt x="562" y="84"/>
                    <a:pt x="478" y="0"/>
                    <a:pt x="375" y="0"/>
                  </a:cubicBezTo>
                  <a:cubicBezTo>
                    <a:pt x="340" y="0"/>
                    <a:pt x="308" y="9"/>
                    <a:pt x="280" y="26"/>
                  </a:cubicBezTo>
                  <a:cubicBezTo>
                    <a:pt x="280" y="26"/>
                    <a:pt x="280" y="26"/>
                    <a:pt x="280" y="26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280" y="349"/>
                    <a:pt x="280" y="349"/>
                    <a:pt x="280" y="349"/>
                  </a:cubicBezTo>
                  <a:cubicBezTo>
                    <a:pt x="280" y="349"/>
                    <a:pt x="280" y="349"/>
                    <a:pt x="280" y="349"/>
                  </a:cubicBezTo>
                  <a:cubicBezTo>
                    <a:pt x="308" y="366"/>
                    <a:pt x="340" y="375"/>
                    <a:pt x="375" y="37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1" name="Google Shape;894;p40">
              <a:extLst>
                <a:ext uri="{FF2B5EF4-FFF2-40B4-BE49-F238E27FC236}">
                  <a16:creationId xmlns:a16="http://schemas.microsoft.com/office/drawing/2014/main" id="{E1630717-EB40-49C3-BE1E-8A3A5B7C746E}"/>
                </a:ext>
              </a:extLst>
            </p:cNvPr>
            <p:cNvSpPr/>
            <p:nvPr/>
          </p:nvSpPr>
          <p:spPr>
            <a:xfrm>
              <a:off x="8434850" y="4784253"/>
              <a:ext cx="257327" cy="345178"/>
            </a:xfrm>
            <a:custGeom>
              <a:avLst/>
              <a:gdLst/>
              <a:ahLst/>
              <a:cxnLst/>
              <a:rect l="l" t="t" r="r" b="b"/>
              <a:pathLst>
                <a:path w="402" h="539" extrusionOk="0">
                  <a:moveTo>
                    <a:pt x="25" y="418"/>
                  </a:moveTo>
                  <a:cubicBezTo>
                    <a:pt x="77" y="508"/>
                    <a:pt x="191" y="539"/>
                    <a:pt x="281" y="487"/>
                  </a:cubicBezTo>
                  <a:cubicBezTo>
                    <a:pt x="371" y="435"/>
                    <a:pt x="402" y="320"/>
                    <a:pt x="350" y="231"/>
                  </a:cubicBezTo>
                  <a:cubicBezTo>
                    <a:pt x="332" y="201"/>
                    <a:pt x="308" y="177"/>
                    <a:pt x="280" y="161"/>
                  </a:cubicBezTo>
                  <a:cubicBezTo>
                    <a:pt x="280" y="161"/>
                    <a:pt x="280" y="161"/>
                    <a:pt x="280" y="16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23"/>
                    <a:pt x="0" y="323"/>
                    <a:pt x="0" y="323"/>
                  </a:cubicBezTo>
                  <a:cubicBezTo>
                    <a:pt x="0" y="323"/>
                    <a:pt x="0" y="323"/>
                    <a:pt x="0" y="323"/>
                  </a:cubicBezTo>
                  <a:cubicBezTo>
                    <a:pt x="0" y="355"/>
                    <a:pt x="8" y="388"/>
                    <a:pt x="25" y="41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Google Shape;895;p40">
              <a:extLst>
                <a:ext uri="{FF2B5EF4-FFF2-40B4-BE49-F238E27FC236}">
                  <a16:creationId xmlns:a16="http://schemas.microsoft.com/office/drawing/2014/main" id="{337FAFAA-7A64-4DCC-A50F-FB174DC68930}"/>
                </a:ext>
              </a:extLst>
            </p:cNvPr>
            <p:cNvSpPr/>
            <p:nvPr/>
          </p:nvSpPr>
          <p:spPr>
            <a:xfrm>
              <a:off x="8074325" y="4663708"/>
              <a:ext cx="360524" cy="240202"/>
            </a:xfrm>
            <a:custGeom>
              <a:avLst/>
              <a:gdLst/>
              <a:ahLst/>
              <a:cxnLst/>
              <a:rect l="l" t="t" r="r" b="b"/>
              <a:pathLst>
                <a:path w="563" h="375" extrusionOk="0">
                  <a:moveTo>
                    <a:pt x="188" y="0"/>
                  </a:moveTo>
                  <a:cubicBezTo>
                    <a:pt x="84" y="0"/>
                    <a:pt x="0" y="84"/>
                    <a:pt x="0" y="188"/>
                  </a:cubicBezTo>
                  <a:cubicBezTo>
                    <a:pt x="0" y="291"/>
                    <a:pt x="84" y="375"/>
                    <a:pt x="188" y="375"/>
                  </a:cubicBezTo>
                  <a:cubicBezTo>
                    <a:pt x="222" y="375"/>
                    <a:pt x="255" y="366"/>
                    <a:pt x="283" y="349"/>
                  </a:cubicBezTo>
                  <a:cubicBezTo>
                    <a:pt x="283" y="349"/>
                    <a:pt x="283" y="349"/>
                    <a:pt x="283" y="349"/>
                  </a:cubicBezTo>
                  <a:cubicBezTo>
                    <a:pt x="563" y="188"/>
                    <a:pt x="563" y="188"/>
                    <a:pt x="563" y="188"/>
                  </a:cubicBezTo>
                  <a:cubicBezTo>
                    <a:pt x="283" y="26"/>
                    <a:pt x="283" y="26"/>
                    <a:pt x="283" y="26"/>
                  </a:cubicBezTo>
                  <a:cubicBezTo>
                    <a:pt x="283" y="26"/>
                    <a:pt x="283" y="26"/>
                    <a:pt x="283" y="26"/>
                  </a:cubicBezTo>
                  <a:cubicBezTo>
                    <a:pt x="255" y="9"/>
                    <a:pt x="222" y="0"/>
                    <a:pt x="18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3" name="Google Shape;896;p40">
              <a:extLst>
                <a:ext uri="{FF2B5EF4-FFF2-40B4-BE49-F238E27FC236}">
                  <a16:creationId xmlns:a16="http://schemas.microsoft.com/office/drawing/2014/main" id="{EFE8C32E-F83E-40D9-B16D-3289F3AC1AB3}"/>
                </a:ext>
              </a:extLst>
            </p:cNvPr>
            <p:cNvSpPr/>
            <p:nvPr/>
          </p:nvSpPr>
          <p:spPr>
            <a:xfrm>
              <a:off x="8177523" y="4438852"/>
              <a:ext cx="257327" cy="345401"/>
            </a:xfrm>
            <a:custGeom>
              <a:avLst/>
              <a:gdLst/>
              <a:ahLst/>
              <a:cxnLst/>
              <a:rect l="l" t="t" r="r" b="b"/>
              <a:pathLst>
                <a:path w="402" h="539" extrusionOk="0">
                  <a:moveTo>
                    <a:pt x="377" y="120"/>
                  </a:moveTo>
                  <a:cubicBezTo>
                    <a:pt x="325" y="30"/>
                    <a:pt x="210" y="0"/>
                    <a:pt x="120" y="51"/>
                  </a:cubicBezTo>
                  <a:cubicBezTo>
                    <a:pt x="31" y="103"/>
                    <a:pt x="0" y="218"/>
                    <a:pt x="52" y="308"/>
                  </a:cubicBezTo>
                  <a:cubicBezTo>
                    <a:pt x="69" y="338"/>
                    <a:pt x="94" y="361"/>
                    <a:pt x="122" y="377"/>
                  </a:cubicBezTo>
                  <a:cubicBezTo>
                    <a:pt x="122" y="377"/>
                    <a:pt x="122" y="377"/>
                    <a:pt x="122" y="377"/>
                  </a:cubicBezTo>
                  <a:cubicBezTo>
                    <a:pt x="402" y="539"/>
                    <a:pt x="402" y="539"/>
                    <a:pt x="402" y="539"/>
                  </a:cubicBezTo>
                  <a:cubicBezTo>
                    <a:pt x="402" y="215"/>
                    <a:pt x="402" y="215"/>
                    <a:pt x="402" y="215"/>
                  </a:cubicBezTo>
                  <a:cubicBezTo>
                    <a:pt x="402" y="215"/>
                    <a:pt x="402" y="215"/>
                    <a:pt x="402" y="215"/>
                  </a:cubicBezTo>
                  <a:cubicBezTo>
                    <a:pt x="402" y="183"/>
                    <a:pt x="394" y="150"/>
                    <a:pt x="377" y="1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4" name="Google Shape;897;p40">
            <a:extLst>
              <a:ext uri="{FF2B5EF4-FFF2-40B4-BE49-F238E27FC236}">
                <a16:creationId xmlns:a16="http://schemas.microsoft.com/office/drawing/2014/main" id="{3A3B952C-FFB8-4E8F-A157-593D2C4C67AB}"/>
              </a:ext>
            </a:extLst>
          </p:cNvPr>
          <p:cNvGrpSpPr/>
          <p:nvPr/>
        </p:nvGrpSpPr>
        <p:grpSpPr>
          <a:xfrm>
            <a:off x="9210774" y="3983428"/>
            <a:ext cx="594172" cy="532753"/>
            <a:chOff x="9878975" y="4425243"/>
            <a:chExt cx="719918" cy="645502"/>
          </a:xfrm>
        </p:grpSpPr>
        <p:sp>
          <p:nvSpPr>
            <p:cNvPr id="215" name="Google Shape;898;p40">
              <a:extLst>
                <a:ext uri="{FF2B5EF4-FFF2-40B4-BE49-F238E27FC236}">
                  <a16:creationId xmlns:a16="http://schemas.microsoft.com/office/drawing/2014/main" id="{C8A683E9-9976-4C0E-8DF2-E55D0895D48C}"/>
                </a:ext>
              </a:extLst>
            </p:cNvPr>
            <p:cNvSpPr/>
            <p:nvPr/>
          </p:nvSpPr>
          <p:spPr>
            <a:xfrm>
              <a:off x="10225338" y="4708710"/>
              <a:ext cx="373555" cy="362034"/>
            </a:xfrm>
            <a:custGeom>
              <a:avLst/>
              <a:gdLst/>
              <a:ahLst/>
              <a:cxnLst/>
              <a:rect l="l" t="t" r="r" b="b"/>
              <a:pathLst>
                <a:path w="635" h="614" extrusionOk="0">
                  <a:moveTo>
                    <a:pt x="47" y="160"/>
                  </a:moveTo>
                  <a:cubicBezTo>
                    <a:pt x="9" y="230"/>
                    <a:pt x="0" y="310"/>
                    <a:pt x="20" y="386"/>
                  </a:cubicBezTo>
                  <a:cubicBezTo>
                    <a:pt x="42" y="466"/>
                    <a:pt x="92" y="532"/>
                    <a:pt x="163" y="573"/>
                  </a:cubicBezTo>
                  <a:cubicBezTo>
                    <a:pt x="210" y="600"/>
                    <a:pt x="263" y="614"/>
                    <a:pt x="317" y="614"/>
                  </a:cubicBezTo>
                  <a:cubicBezTo>
                    <a:pt x="426" y="614"/>
                    <a:pt x="528" y="555"/>
                    <a:pt x="583" y="460"/>
                  </a:cubicBezTo>
                  <a:cubicBezTo>
                    <a:pt x="624" y="389"/>
                    <a:pt x="635" y="307"/>
                    <a:pt x="613" y="227"/>
                  </a:cubicBezTo>
                  <a:cubicBezTo>
                    <a:pt x="592" y="148"/>
                    <a:pt x="541" y="82"/>
                    <a:pt x="470" y="41"/>
                  </a:cubicBezTo>
                  <a:cubicBezTo>
                    <a:pt x="426" y="15"/>
                    <a:pt x="376" y="1"/>
                    <a:pt x="325" y="0"/>
                  </a:cubicBezTo>
                  <a:cubicBezTo>
                    <a:pt x="266" y="97"/>
                    <a:pt x="161" y="157"/>
                    <a:pt x="47" y="1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6" name="Google Shape;899;p40">
              <a:extLst>
                <a:ext uri="{FF2B5EF4-FFF2-40B4-BE49-F238E27FC236}">
                  <a16:creationId xmlns:a16="http://schemas.microsoft.com/office/drawing/2014/main" id="{4F7EF022-6D5E-4AB8-9541-0D869A6DBCC8}"/>
                </a:ext>
              </a:extLst>
            </p:cNvPr>
            <p:cNvSpPr/>
            <p:nvPr/>
          </p:nvSpPr>
          <p:spPr>
            <a:xfrm>
              <a:off x="10067759" y="4425243"/>
              <a:ext cx="361073" cy="361365"/>
            </a:xfrm>
            <a:custGeom>
              <a:avLst/>
              <a:gdLst/>
              <a:ahLst/>
              <a:cxnLst/>
              <a:rect l="l" t="t" r="r" b="b"/>
              <a:pathLst>
                <a:path w="614" h="613" extrusionOk="0">
                  <a:moveTo>
                    <a:pt x="524" y="89"/>
                  </a:moveTo>
                  <a:cubicBezTo>
                    <a:pt x="466" y="32"/>
                    <a:pt x="389" y="0"/>
                    <a:pt x="307" y="0"/>
                  </a:cubicBezTo>
                  <a:cubicBezTo>
                    <a:pt x="138" y="0"/>
                    <a:pt x="0" y="137"/>
                    <a:pt x="0" y="307"/>
                  </a:cubicBezTo>
                  <a:cubicBezTo>
                    <a:pt x="0" y="358"/>
                    <a:pt x="13" y="408"/>
                    <a:pt x="37" y="453"/>
                  </a:cubicBezTo>
                  <a:cubicBezTo>
                    <a:pt x="151" y="456"/>
                    <a:pt x="256" y="517"/>
                    <a:pt x="315" y="613"/>
                  </a:cubicBezTo>
                  <a:cubicBezTo>
                    <a:pt x="481" y="609"/>
                    <a:pt x="614" y="473"/>
                    <a:pt x="614" y="307"/>
                  </a:cubicBezTo>
                  <a:cubicBezTo>
                    <a:pt x="614" y="225"/>
                    <a:pt x="582" y="147"/>
                    <a:pt x="524" y="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900;p40">
              <a:extLst>
                <a:ext uri="{FF2B5EF4-FFF2-40B4-BE49-F238E27FC236}">
                  <a16:creationId xmlns:a16="http://schemas.microsoft.com/office/drawing/2014/main" id="{561EB300-7596-4E03-984C-C358F840CF10}"/>
                </a:ext>
              </a:extLst>
            </p:cNvPr>
            <p:cNvSpPr/>
            <p:nvPr/>
          </p:nvSpPr>
          <p:spPr>
            <a:xfrm>
              <a:off x="9878975" y="4708710"/>
              <a:ext cx="359959" cy="362034"/>
            </a:xfrm>
            <a:custGeom>
              <a:avLst/>
              <a:gdLst/>
              <a:ahLst/>
              <a:cxnLst/>
              <a:rect l="l" t="t" r="r" b="b"/>
              <a:pathLst>
                <a:path w="612" h="614" extrusionOk="0">
                  <a:moveTo>
                    <a:pt x="612" y="147"/>
                  </a:moveTo>
                  <a:cubicBezTo>
                    <a:pt x="556" y="56"/>
                    <a:pt x="457" y="0"/>
                    <a:pt x="350" y="0"/>
                  </a:cubicBezTo>
                  <a:cubicBezTo>
                    <a:pt x="296" y="0"/>
                    <a:pt x="243" y="14"/>
                    <a:pt x="197" y="41"/>
                  </a:cubicBezTo>
                  <a:cubicBezTo>
                    <a:pt x="50" y="126"/>
                    <a:pt x="0" y="314"/>
                    <a:pt x="84" y="460"/>
                  </a:cubicBezTo>
                  <a:cubicBezTo>
                    <a:pt x="139" y="555"/>
                    <a:pt x="241" y="614"/>
                    <a:pt x="350" y="614"/>
                  </a:cubicBezTo>
                  <a:cubicBezTo>
                    <a:pt x="350" y="614"/>
                    <a:pt x="350" y="614"/>
                    <a:pt x="350" y="614"/>
                  </a:cubicBezTo>
                  <a:cubicBezTo>
                    <a:pt x="404" y="614"/>
                    <a:pt x="457" y="600"/>
                    <a:pt x="504" y="573"/>
                  </a:cubicBezTo>
                  <a:cubicBezTo>
                    <a:pt x="548" y="547"/>
                    <a:pt x="585" y="511"/>
                    <a:pt x="612" y="467"/>
                  </a:cubicBezTo>
                  <a:cubicBezTo>
                    <a:pt x="558" y="368"/>
                    <a:pt x="558" y="246"/>
                    <a:pt x="612" y="14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8" name="Google Shape;901;p40">
            <a:extLst>
              <a:ext uri="{FF2B5EF4-FFF2-40B4-BE49-F238E27FC236}">
                <a16:creationId xmlns:a16="http://schemas.microsoft.com/office/drawing/2014/main" id="{F5821E23-5E8D-49BC-BD64-635C5C9C800B}"/>
              </a:ext>
            </a:extLst>
          </p:cNvPr>
          <p:cNvGrpSpPr/>
          <p:nvPr/>
        </p:nvGrpSpPr>
        <p:grpSpPr>
          <a:xfrm>
            <a:off x="10065463" y="3968495"/>
            <a:ext cx="594380" cy="562619"/>
            <a:chOff x="10914544" y="4407150"/>
            <a:chExt cx="720170" cy="681687"/>
          </a:xfrm>
        </p:grpSpPr>
        <p:sp>
          <p:nvSpPr>
            <p:cNvPr id="219" name="Google Shape;902;p40">
              <a:extLst>
                <a:ext uri="{FF2B5EF4-FFF2-40B4-BE49-F238E27FC236}">
                  <a16:creationId xmlns:a16="http://schemas.microsoft.com/office/drawing/2014/main" id="{FE11BB66-8419-49C7-9361-3DF01DC10594}"/>
                </a:ext>
              </a:extLst>
            </p:cNvPr>
            <p:cNvSpPr/>
            <p:nvPr/>
          </p:nvSpPr>
          <p:spPr>
            <a:xfrm>
              <a:off x="10914544" y="4407150"/>
              <a:ext cx="349099" cy="392923"/>
            </a:xfrm>
            <a:custGeom>
              <a:avLst/>
              <a:gdLst/>
              <a:ahLst/>
              <a:cxnLst/>
              <a:rect l="l" t="t" r="r" b="b"/>
              <a:pathLst>
                <a:path w="632" h="712" extrusionOk="0">
                  <a:moveTo>
                    <a:pt x="138" y="607"/>
                  </a:moveTo>
                  <a:cubicBezTo>
                    <a:pt x="0" y="469"/>
                    <a:pt x="0" y="243"/>
                    <a:pt x="138" y="104"/>
                  </a:cubicBezTo>
                  <a:cubicBezTo>
                    <a:pt x="206" y="37"/>
                    <a:pt x="295" y="0"/>
                    <a:pt x="390" y="0"/>
                  </a:cubicBezTo>
                  <a:cubicBezTo>
                    <a:pt x="480" y="0"/>
                    <a:pt x="566" y="33"/>
                    <a:pt x="632" y="94"/>
                  </a:cubicBezTo>
                  <a:cubicBezTo>
                    <a:pt x="565" y="166"/>
                    <a:pt x="529" y="258"/>
                    <a:pt x="529" y="356"/>
                  </a:cubicBezTo>
                  <a:cubicBezTo>
                    <a:pt x="529" y="454"/>
                    <a:pt x="565" y="546"/>
                    <a:pt x="632" y="617"/>
                  </a:cubicBezTo>
                  <a:cubicBezTo>
                    <a:pt x="566" y="678"/>
                    <a:pt x="480" y="712"/>
                    <a:pt x="390" y="712"/>
                  </a:cubicBezTo>
                  <a:cubicBezTo>
                    <a:pt x="295" y="712"/>
                    <a:pt x="206" y="675"/>
                    <a:pt x="138" y="60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903;p40">
              <a:extLst>
                <a:ext uri="{FF2B5EF4-FFF2-40B4-BE49-F238E27FC236}">
                  <a16:creationId xmlns:a16="http://schemas.microsoft.com/office/drawing/2014/main" id="{AA72DA60-48C6-479D-A7AC-919C9B4888E9}"/>
                </a:ext>
              </a:extLst>
            </p:cNvPr>
            <p:cNvSpPr/>
            <p:nvPr/>
          </p:nvSpPr>
          <p:spPr>
            <a:xfrm>
              <a:off x="10933187" y="4759296"/>
              <a:ext cx="393264" cy="329541"/>
            </a:xfrm>
            <a:custGeom>
              <a:avLst/>
              <a:gdLst/>
              <a:ahLst/>
              <a:cxnLst/>
              <a:rect l="l" t="t" r="r" b="b"/>
              <a:pathLst>
                <a:path w="712" h="597" extrusionOk="0">
                  <a:moveTo>
                    <a:pt x="356" y="102"/>
                  </a:moveTo>
                  <a:cubicBezTo>
                    <a:pt x="454" y="102"/>
                    <a:pt x="546" y="66"/>
                    <a:pt x="618" y="0"/>
                  </a:cubicBezTo>
                  <a:cubicBezTo>
                    <a:pt x="679" y="66"/>
                    <a:pt x="712" y="151"/>
                    <a:pt x="712" y="241"/>
                  </a:cubicBezTo>
                  <a:cubicBezTo>
                    <a:pt x="712" y="337"/>
                    <a:pt x="675" y="426"/>
                    <a:pt x="608" y="493"/>
                  </a:cubicBezTo>
                  <a:cubicBezTo>
                    <a:pt x="541" y="560"/>
                    <a:pt x="451" y="597"/>
                    <a:pt x="356" y="597"/>
                  </a:cubicBezTo>
                  <a:cubicBezTo>
                    <a:pt x="261" y="597"/>
                    <a:pt x="172" y="560"/>
                    <a:pt x="104" y="493"/>
                  </a:cubicBezTo>
                  <a:cubicBezTo>
                    <a:pt x="37" y="426"/>
                    <a:pt x="0" y="337"/>
                    <a:pt x="0" y="241"/>
                  </a:cubicBezTo>
                  <a:cubicBezTo>
                    <a:pt x="0" y="151"/>
                    <a:pt x="34" y="66"/>
                    <a:pt x="95" y="0"/>
                  </a:cubicBezTo>
                  <a:cubicBezTo>
                    <a:pt x="166" y="66"/>
                    <a:pt x="258" y="102"/>
                    <a:pt x="356" y="10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904;p40">
              <a:extLst>
                <a:ext uri="{FF2B5EF4-FFF2-40B4-BE49-F238E27FC236}">
                  <a16:creationId xmlns:a16="http://schemas.microsoft.com/office/drawing/2014/main" id="{5FF5C089-FC59-4021-8D94-E4AE031386B7}"/>
                </a:ext>
              </a:extLst>
            </p:cNvPr>
            <p:cNvSpPr/>
            <p:nvPr/>
          </p:nvSpPr>
          <p:spPr>
            <a:xfrm>
              <a:off x="11285615" y="4696357"/>
              <a:ext cx="330458" cy="392479"/>
            </a:xfrm>
            <a:custGeom>
              <a:avLst/>
              <a:gdLst/>
              <a:ahLst/>
              <a:cxnLst/>
              <a:rect l="l" t="t" r="r" b="b"/>
              <a:pathLst>
                <a:path w="598" h="711" extrusionOk="0">
                  <a:moveTo>
                    <a:pt x="493" y="607"/>
                  </a:moveTo>
                  <a:cubicBezTo>
                    <a:pt x="426" y="674"/>
                    <a:pt x="337" y="711"/>
                    <a:pt x="242" y="711"/>
                  </a:cubicBezTo>
                  <a:cubicBezTo>
                    <a:pt x="152" y="711"/>
                    <a:pt x="66" y="678"/>
                    <a:pt x="0" y="617"/>
                  </a:cubicBezTo>
                  <a:cubicBezTo>
                    <a:pt x="67" y="546"/>
                    <a:pt x="103" y="453"/>
                    <a:pt x="103" y="355"/>
                  </a:cubicBezTo>
                  <a:cubicBezTo>
                    <a:pt x="103" y="258"/>
                    <a:pt x="67" y="165"/>
                    <a:pt x="0" y="94"/>
                  </a:cubicBezTo>
                  <a:cubicBezTo>
                    <a:pt x="66" y="33"/>
                    <a:pt x="152" y="0"/>
                    <a:pt x="242" y="0"/>
                  </a:cubicBezTo>
                  <a:cubicBezTo>
                    <a:pt x="337" y="0"/>
                    <a:pt x="426" y="37"/>
                    <a:pt x="493" y="104"/>
                  </a:cubicBezTo>
                  <a:cubicBezTo>
                    <a:pt x="561" y="171"/>
                    <a:pt x="598" y="260"/>
                    <a:pt x="598" y="355"/>
                  </a:cubicBezTo>
                  <a:cubicBezTo>
                    <a:pt x="598" y="451"/>
                    <a:pt x="561" y="540"/>
                    <a:pt x="493" y="60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905;p40">
              <a:extLst>
                <a:ext uri="{FF2B5EF4-FFF2-40B4-BE49-F238E27FC236}">
                  <a16:creationId xmlns:a16="http://schemas.microsoft.com/office/drawing/2014/main" id="{366282EE-4948-4856-B61F-76FF5C538A63}"/>
                </a:ext>
              </a:extLst>
            </p:cNvPr>
            <p:cNvSpPr/>
            <p:nvPr/>
          </p:nvSpPr>
          <p:spPr>
            <a:xfrm>
              <a:off x="11222808" y="4407150"/>
              <a:ext cx="411906" cy="329541"/>
            </a:xfrm>
            <a:custGeom>
              <a:avLst/>
              <a:gdLst/>
              <a:ahLst/>
              <a:cxnLst/>
              <a:rect l="l" t="t" r="r" b="b"/>
              <a:pathLst>
                <a:path w="746" h="597" extrusionOk="0">
                  <a:moveTo>
                    <a:pt x="356" y="0"/>
                  </a:moveTo>
                  <a:cubicBezTo>
                    <a:pt x="451" y="0"/>
                    <a:pt x="540" y="37"/>
                    <a:pt x="607" y="104"/>
                  </a:cubicBezTo>
                  <a:cubicBezTo>
                    <a:pt x="743" y="240"/>
                    <a:pt x="746" y="458"/>
                    <a:pt x="617" y="597"/>
                  </a:cubicBezTo>
                  <a:cubicBezTo>
                    <a:pt x="546" y="531"/>
                    <a:pt x="454" y="495"/>
                    <a:pt x="356" y="495"/>
                  </a:cubicBezTo>
                  <a:cubicBezTo>
                    <a:pt x="258" y="495"/>
                    <a:pt x="166" y="531"/>
                    <a:pt x="94" y="597"/>
                  </a:cubicBezTo>
                  <a:cubicBezTo>
                    <a:pt x="33" y="531"/>
                    <a:pt x="0" y="446"/>
                    <a:pt x="0" y="356"/>
                  </a:cubicBezTo>
                  <a:cubicBezTo>
                    <a:pt x="0" y="261"/>
                    <a:pt x="37" y="171"/>
                    <a:pt x="104" y="104"/>
                  </a:cubicBezTo>
                  <a:cubicBezTo>
                    <a:pt x="171" y="37"/>
                    <a:pt x="261" y="0"/>
                    <a:pt x="3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3" name="Google Shape;906;p40">
            <a:extLst>
              <a:ext uri="{FF2B5EF4-FFF2-40B4-BE49-F238E27FC236}">
                <a16:creationId xmlns:a16="http://schemas.microsoft.com/office/drawing/2014/main" id="{6CD08962-2D0A-470F-A78A-16AB34B132DD}"/>
              </a:ext>
            </a:extLst>
          </p:cNvPr>
          <p:cNvGrpSpPr/>
          <p:nvPr/>
        </p:nvGrpSpPr>
        <p:grpSpPr>
          <a:xfrm>
            <a:off x="8355850" y="3979314"/>
            <a:ext cx="594407" cy="540980"/>
            <a:chOff x="8843122" y="4420259"/>
            <a:chExt cx="720202" cy="655469"/>
          </a:xfrm>
        </p:grpSpPr>
        <p:sp>
          <p:nvSpPr>
            <p:cNvPr id="224" name="Google Shape;907;p40">
              <a:extLst>
                <a:ext uri="{FF2B5EF4-FFF2-40B4-BE49-F238E27FC236}">
                  <a16:creationId xmlns:a16="http://schemas.microsoft.com/office/drawing/2014/main" id="{A0869658-A1CA-4E97-9D91-CDAEBB2397F0}"/>
                </a:ext>
              </a:extLst>
            </p:cNvPr>
            <p:cNvSpPr/>
            <p:nvPr/>
          </p:nvSpPr>
          <p:spPr>
            <a:xfrm>
              <a:off x="8843122" y="4664371"/>
              <a:ext cx="351295" cy="411356"/>
            </a:xfrm>
            <a:custGeom>
              <a:avLst/>
              <a:gdLst/>
              <a:ahLst/>
              <a:cxnLst/>
              <a:rect l="l" t="t" r="r" b="b"/>
              <a:pathLst>
                <a:path w="530" h="618" extrusionOk="0">
                  <a:moveTo>
                    <a:pt x="374" y="277"/>
                  </a:moveTo>
                  <a:cubicBezTo>
                    <a:pt x="280" y="220"/>
                    <a:pt x="216" y="122"/>
                    <a:pt x="203" y="13"/>
                  </a:cubicBezTo>
                  <a:cubicBezTo>
                    <a:pt x="202" y="5"/>
                    <a:pt x="192" y="0"/>
                    <a:pt x="185" y="5"/>
                  </a:cubicBezTo>
                  <a:cubicBezTo>
                    <a:pt x="44" y="104"/>
                    <a:pt x="0" y="297"/>
                    <a:pt x="88" y="449"/>
                  </a:cubicBezTo>
                  <a:cubicBezTo>
                    <a:pt x="148" y="553"/>
                    <a:pt x="259" y="618"/>
                    <a:pt x="380" y="618"/>
                  </a:cubicBezTo>
                  <a:cubicBezTo>
                    <a:pt x="380" y="618"/>
                    <a:pt x="380" y="618"/>
                    <a:pt x="380" y="618"/>
                  </a:cubicBezTo>
                  <a:cubicBezTo>
                    <a:pt x="428" y="618"/>
                    <a:pt x="477" y="607"/>
                    <a:pt x="521" y="586"/>
                  </a:cubicBezTo>
                  <a:cubicBezTo>
                    <a:pt x="529" y="583"/>
                    <a:pt x="530" y="572"/>
                    <a:pt x="523" y="567"/>
                  </a:cubicBezTo>
                  <a:cubicBezTo>
                    <a:pt x="435" y="501"/>
                    <a:pt x="382" y="397"/>
                    <a:pt x="380" y="287"/>
                  </a:cubicBezTo>
                  <a:cubicBezTo>
                    <a:pt x="380" y="283"/>
                    <a:pt x="378" y="279"/>
                    <a:pt x="374" y="277"/>
                  </a:cubicBez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908;p40">
              <a:extLst>
                <a:ext uri="{FF2B5EF4-FFF2-40B4-BE49-F238E27FC236}">
                  <a16:creationId xmlns:a16="http://schemas.microsoft.com/office/drawing/2014/main" id="{D1A0AE53-97F7-46DB-B931-2822DA25BC36}"/>
                </a:ext>
              </a:extLst>
            </p:cNvPr>
            <p:cNvSpPr/>
            <p:nvPr/>
          </p:nvSpPr>
          <p:spPr>
            <a:xfrm>
              <a:off x="9232824" y="4664371"/>
              <a:ext cx="330500" cy="411356"/>
            </a:xfrm>
            <a:custGeom>
              <a:avLst/>
              <a:gdLst/>
              <a:ahLst/>
              <a:cxnLst/>
              <a:rect l="l" t="t" r="r" b="b"/>
              <a:pathLst>
                <a:path w="499" h="618" extrusionOk="0">
                  <a:moveTo>
                    <a:pt x="326" y="13"/>
                  </a:moveTo>
                  <a:cubicBezTo>
                    <a:pt x="313" y="122"/>
                    <a:pt x="250" y="220"/>
                    <a:pt x="155" y="277"/>
                  </a:cubicBezTo>
                  <a:cubicBezTo>
                    <a:pt x="152" y="279"/>
                    <a:pt x="149" y="283"/>
                    <a:pt x="149" y="287"/>
                  </a:cubicBezTo>
                  <a:cubicBezTo>
                    <a:pt x="147" y="397"/>
                    <a:pt x="94" y="501"/>
                    <a:pt x="7" y="567"/>
                  </a:cubicBezTo>
                  <a:cubicBezTo>
                    <a:pt x="0" y="572"/>
                    <a:pt x="1" y="583"/>
                    <a:pt x="9" y="586"/>
                  </a:cubicBezTo>
                  <a:cubicBezTo>
                    <a:pt x="53" y="607"/>
                    <a:pt x="101" y="618"/>
                    <a:pt x="150" y="618"/>
                  </a:cubicBezTo>
                  <a:cubicBezTo>
                    <a:pt x="270" y="618"/>
                    <a:pt x="382" y="553"/>
                    <a:pt x="442" y="449"/>
                  </a:cubicBezTo>
                  <a:cubicBezTo>
                    <a:pt x="487" y="371"/>
                    <a:pt x="499" y="281"/>
                    <a:pt x="476" y="194"/>
                  </a:cubicBezTo>
                  <a:cubicBezTo>
                    <a:pt x="455" y="117"/>
                    <a:pt x="409" y="51"/>
                    <a:pt x="344" y="5"/>
                  </a:cubicBezTo>
                  <a:cubicBezTo>
                    <a:pt x="337" y="0"/>
                    <a:pt x="327" y="5"/>
                    <a:pt x="326" y="13"/>
                  </a:cubicBezTo>
                  <a:close/>
                </a:path>
              </a:pathLst>
            </a:custGeom>
            <a:solidFill>
              <a:srgbClr val="45818E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909;p40">
              <a:extLst>
                <a:ext uri="{FF2B5EF4-FFF2-40B4-BE49-F238E27FC236}">
                  <a16:creationId xmlns:a16="http://schemas.microsoft.com/office/drawing/2014/main" id="{A0EA4482-FDA5-4137-BC6E-636B5348BBAE}"/>
                </a:ext>
              </a:extLst>
            </p:cNvPr>
            <p:cNvSpPr/>
            <p:nvPr/>
          </p:nvSpPr>
          <p:spPr>
            <a:xfrm>
              <a:off x="9108305" y="4859367"/>
              <a:ext cx="210630" cy="182470"/>
            </a:xfrm>
            <a:custGeom>
              <a:avLst/>
              <a:gdLst/>
              <a:ahLst/>
              <a:cxnLst/>
              <a:rect l="l" t="t" r="r" b="b"/>
              <a:pathLst>
                <a:path w="318" h="274" extrusionOk="0">
                  <a:moveTo>
                    <a:pt x="165" y="271"/>
                  </a:moveTo>
                  <a:cubicBezTo>
                    <a:pt x="253" y="214"/>
                    <a:pt x="309" y="118"/>
                    <a:pt x="317" y="14"/>
                  </a:cubicBezTo>
                  <a:cubicBezTo>
                    <a:pt x="318" y="6"/>
                    <a:pt x="309" y="0"/>
                    <a:pt x="301" y="3"/>
                  </a:cubicBezTo>
                  <a:cubicBezTo>
                    <a:pt x="256" y="23"/>
                    <a:pt x="208" y="33"/>
                    <a:pt x="159" y="33"/>
                  </a:cubicBezTo>
                  <a:cubicBezTo>
                    <a:pt x="110" y="33"/>
                    <a:pt x="61" y="23"/>
                    <a:pt x="16" y="3"/>
                  </a:cubicBezTo>
                  <a:cubicBezTo>
                    <a:pt x="8" y="0"/>
                    <a:pt x="0" y="6"/>
                    <a:pt x="0" y="14"/>
                  </a:cubicBezTo>
                  <a:cubicBezTo>
                    <a:pt x="9" y="118"/>
                    <a:pt x="65" y="214"/>
                    <a:pt x="152" y="271"/>
                  </a:cubicBezTo>
                  <a:cubicBezTo>
                    <a:pt x="156" y="274"/>
                    <a:pt x="161" y="274"/>
                    <a:pt x="165" y="271"/>
                  </a:cubicBezTo>
                  <a:close/>
                </a:path>
              </a:pathLst>
            </a:custGeom>
            <a:solidFill>
              <a:srgbClr val="A2C4C9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910;p40">
              <a:extLst>
                <a:ext uri="{FF2B5EF4-FFF2-40B4-BE49-F238E27FC236}">
                  <a16:creationId xmlns:a16="http://schemas.microsoft.com/office/drawing/2014/main" id="{A72CE823-3676-49E0-AF75-59FB3E202F68}"/>
                </a:ext>
              </a:extLst>
            </p:cNvPr>
            <p:cNvSpPr/>
            <p:nvPr/>
          </p:nvSpPr>
          <p:spPr>
            <a:xfrm>
              <a:off x="8990881" y="4420259"/>
              <a:ext cx="445234" cy="224220"/>
            </a:xfrm>
            <a:custGeom>
              <a:avLst/>
              <a:gdLst/>
              <a:ahLst/>
              <a:cxnLst/>
              <a:rect l="l" t="t" r="r" b="b"/>
              <a:pathLst>
                <a:path w="672" h="337" extrusionOk="0">
                  <a:moveTo>
                    <a:pt x="336" y="0"/>
                  </a:moveTo>
                  <a:cubicBezTo>
                    <a:pt x="160" y="0"/>
                    <a:pt x="15" y="135"/>
                    <a:pt x="0" y="307"/>
                  </a:cubicBezTo>
                  <a:cubicBezTo>
                    <a:pt x="0" y="315"/>
                    <a:pt x="8" y="322"/>
                    <a:pt x="16" y="318"/>
                  </a:cubicBezTo>
                  <a:cubicBezTo>
                    <a:pt x="60" y="299"/>
                    <a:pt x="108" y="290"/>
                    <a:pt x="156" y="290"/>
                  </a:cubicBezTo>
                  <a:cubicBezTo>
                    <a:pt x="217" y="290"/>
                    <a:pt x="277" y="305"/>
                    <a:pt x="330" y="335"/>
                  </a:cubicBezTo>
                  <a:cubicBezTo>
                    <a:pt x="334" y="337"/>
                    <a:pt x="338" y="337"/>
                    <a:pt x="341" y="335"/>
                  </a:cubicBezTo>
                  <a:cubicBezTo>
                    <a:pt x="395" y="305"/>
                    <a:pt x="455" y="290"/>
                    <a:pt x="516" y="290"/>
                  </a:cubicBezTo>
                  <a:cubicBezTo>
                    <a:pt x="564" y="290"/>
                    <a:pt x="611" y="299"/>
                    <a:pt x="655" y="318"/>
                  </a:cubicBezTo>
                  <a:cubicBezTo>
                    <a:pt x="663" y="321"/>
                    <a:pt x="672" y="315"/>
                    <a:pt x="671" y="307"/>
                  </a:cubicBezTo>
                  <a:cubicBezTo>
                    <a:pt x="656" y="135"/>
                    <a:pt x="511" y="0"/>
                    <a:pt x="336" y="0"/>
                  </a:cubicBez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911;p40">
              <a:extLst>
                <a:ext uri="{FF2B5EF4-FFF2-40B4-BE49-F238E27FC236}">
                  <a16:creationId xmlns:a16="http://schemas.microsoft.com/office/drawing/2014/main" id="{84933662-5CA7-40CB-B26D-294CA38C16B4}"/>
                </a:ext>
              </a:extLst>
            </p:cNvPr>
            <p:cNvSpPr/>
            <p:nvPr/>
          </p:nvSpPr>
          <p:spPr>
            <a:xfrm>
              <a:off x="8988924" y="4625814"/>
              <a:ext cx="207939" cy="207766"/>
            </a:xfrm>
            <a:custGeom>
              <a:avLst/>
              <a:gdLst/>
              <a:ahLst/>
              <a:cxnLst/>
              <a:rect l="l" t="t" r="r" b="b"/>
              <a:pathLst>
                <a:path w="314" h="312" extrusionOk="0">
                  <a:moveTo>
                    <a:pt x="147" y="307"/>
                  </a:moveTo>
                  <a:cubicBezTo>
                    <a:pt x="154" y="312"/>
                    <a:pt x="163" y="308"/>
                    <a:pt x="164" y="299"/>
                  </a:cubicBezTo>
                  <a:cubicBezTo>
                    <a:pt x="170" y="251"/>
                    <a:pt x="185" y="203"/>
                    <a:pt x="210" y="161"/>
                  </a:cubicBezTo>
                  <a:cubicBezTo>
                    <a:pt x="234" y="118"/>
                    <a:pt x="268" y="81"/>
                    <a:pt x="307" y="52"/>
                  </a:cubicBezTo>
                  <a:cubicBezTo>
                    <a:pt x="314" y="47"/>
                    <a:pt x="313" y="37"/>
                    <a:pt x="305" y="33"/>
                  </a:cubicBezTo>
                  <a:cubicBezTo>
                    <a:pt x="260" y="11"/>
                    <a:pt x="210" y="0"/>
                    <a:pt x="159" y="0"/>
                  </a:cubicBezTo>
                  <a:cubicBezTo>
                    <a:pt x="104" y="0"/>
                    <a:pt x="49" y="14"/>
                    <a:pt x="0" y="40"/>
                  </a:cubicBezTo>
                  <a:cubicBezTo>
                    <a:pt x="4" y="147"/>
                    <a:pt x="59" y="247"/>
                    <a:pt x="147" y="307"/>
                  </a:cubicBezTo>
                  <a:close/>
                </a:path>
              </a:pathLst>
            </a:custGeom>
            <a:solidFill>
              <a:srgbClr val="B6D7A8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912;p40">
              <a:extLst>
                <a:ext uri="{FF2B5EF4-FFF2-40B4-BE49-F238E27FC236}">
                  <a16:creationId xmlns:a16="http://schemas.microsoft.com/office/drawing/2014/main" id="{EF5BC4A5-E471-4653-843E-C529997324EA}"/>
                </a:ext>
              </a:extLst>
            </p:cNvPr>
            <p:cNvSpPr/>
            <p:nvPr/>
          </p:nvSpPr>
          <p:spPr>
            <a:xfrm>
              <a:off x="9232824" y="4627288"/>
              <a:ext cx="203291" cy="203591"/>
            </a:xfrm>
            <a:custGeom>
              <a:avLst/>
              <a:gdLst/>
              <a:ahLst/>
              <a:cxnLst/>
              <a:rect l="l" t="t" r="r" b="b"/>
              <a:pathLst>
                <a:path w="307" h="306" extrusionOk="0">
                  <a:moveTo>
                    <a:pt x="9" y="31"/>
                  </a:moveTo>
                  <a:cubicBezTo>
                    <a:pt x="1" y="35"/>
                    <a:pt x="0" y="45"/>
                    <a:pt x="7" y="51"/>
                  </a:cubicBezTo>
                  <a:cubicBezTo>
                    <a:pt x="45" y="79"/>
                    <a:pt x="77" y="116"/>
                    <a:pt x="101" y="158"/>
                  </a:cubicBezTo>
                  <a:cubicBezTo>
                    <a:pt x="126" y="199"/>
                    <a:pt x="141" y="246"/>
                    <a:pt x="147" y="293"/>
                  </a:cubicBezTo>
                  <a:cubicBezTo>
                    <a:pt x="148" y="302"/>
                    <a:pt x="158" y="306"/>
                    <a:pt x="165" y="301"/>
                  </a:cubicBezTo>
                  <a:cubicBezTo>
                    <a:pt x="248" y="243"/>
                    <a:pt x="301" y="149"/>
                    <a:pt x="307" y="46"/>
                  </a:cubicBezTo>
                  <a:cubicBezTo>
                    <a:pt x="307" y="42"/>
                    <a:pt x="305" y="38"/>
                    <a:pt x="301" y="35"/>
                  </a:cubicBezTo>
                  <a:cubicBezTo>
                    <a:pt x="254" y="12"/>
                    <a:pt x="202" y="0"/>
                    <a:pt x="151" y="0"/>
                  </a:cubicBezTo>
                  <a:cubicBezTo>
                    <a:pt x="101" y="0"/>
                    <a:pt x="53" y="11"/>
                    <a:pt x="9" y="31"/>
                  </a:cubicBez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0" name="Google Shape;913;p40">
            <a:extLst>
              <a:ext uri="{FF2B5EF4-FFF2-40B4-BE49-F238E27FC236}">
                <a16:creationId xmlns:a16="http://schemas.microsoft.com/office/drawing/2014/main" id="{B2A60F03-9C7E-448A-B89A-717DD4E5644E}"/>
              </a:ext>
            </a:extLst>
          </p:cNvPr>
          <p:cNvGrpSpPr/>
          <p:nvPr/>
        </p:nvGrpSpPr>
        <p:grpSpPr>
          <a:xfrm>
            <a:off x="4093009" y="3044063"/>
            <a:ext cx="594416" cy="526024"/>
            <a:chOff x="1510757" y="3225422"/>
            <a:chExt cx="720214" cy="637347"/>
          </a:xfrm>
        </p:grpSpPr>
        <p:sp>
          <p:nvSpPr>
            <p:cNvPr id="231" name="Google Shape;914;p40">
              <a:extLst>
                <a:ext uri="{FF2B5EF4-FFF2-40B4-BE49-F238E27FC236}">
                  <a16:creationId xmlns:a16="http://schemas.microsoft.com/office/drawing/2014/main" id="{9E29176D-5AEB-4BF6-86EB-711C9352C88A}"/>
                </a:ext>
              </a:extLst>
            </p:cNvPr>
            <p:cNvSpPr/>
            <p:nvPr/>
          </p:nvSpPr>
          <p:spPr>
            <a:xfrm>
              <a:off x="1774546" y="3475620"/>
              <a:ext cx="261417" cy="238347"/>
            </a:xfrm>
            <a:custGeom>
              <a:avLst/>
              <a:gdLst/>
              <a:ahLst/>
              <a:cxnLst/>
              <a:rect l="l" t="t" r="r" b="b"/>
              <a:pathLst>
                <a:path w="385" h="351" extrusionOk="0">
                  <a:moveTo>
                    <a:pt x="0" y="288"/>
                  </a:moveTo>
                  <a:cubicBezTo>
                    <a:pt x="0" y="195"/>
                    <a:pt x="0" y="195"/>
                    <a:pt x="0" y="195"/>
                  </a:cubicBezTo>
                  <a:cubicBezTo>
                    <a:pt x="7" y="203"/>
                    <a:pt x="17" y="209"/>
                    <a:pt x="28" y="209"/>
                  </a:cubicBezTo>
                  <a:cubicBezTo>
                    <a:pt x="39" y="209"/>
                    <a:pt x="49" y="204"/>
                    <a:pt x="56" y="195"/>
                  </a:cubicBezTo>
                  <a:cubicBezTo>
                    <a:pt x="66" y="183"/>
                    <a:pt x="72" y="166"/>
                    <a:pt x="71" y="146"/>
                  </a:cubicBezTo>
                  <a:cubicBezTo>
                    <a:pt x="72" y="127"/>
                    <a:pt x="66" y="110"/>
                    <a:pt x="56" y="98"/>
                  </a:cubicBezTo>
                  <a:cubicBezTo>
                    <a:pt x="49" y="89"/>
                    <a:pt x="39" y="84"/>
                    <a:pt x="28" y="84"/>
                  </a:cubicBezTo>
                  <a:cubicBezTo>
                    <a:pt x="17" y="84"/>
                    <a:pt x="7" y="89"/>
                    <a:pt x="0" y="9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89" y="0"/>
                    <a:pt x="189" y="0"/>
                    <a:pt x="189" y="0"/>
                  </a:cubicBezTo>
                  <a:cubicBezTo>
                    <a:pt x="312" y="0"/>
                    <a:pt x="312" y="0"/>
                    <a:pt x="312" y="0"/>
                  </a:cubicBezTo>
                  <a:cubicBezTo>
                    <a:pt x="313" y="0"/>
                    <a:pt x="313" y="0"/>
                    <a:pt x="313" y="0"/>
                  </a:cubicBezTo>
                  <a:cubicBezTo>
                    <a:pt x="313" y="122"/>
                    <a:pt x="313" y="122"/>
                    <a:pt x="313" y="122"/>
                  </a:cubicBezTo>
                  <a:cubicBezTo>
                    <a:pt x="314" y="125"/>
                    <a:pt x="317" y="128"/>
                    <a:pt x="320" y="128"/>
                  </a:cubicBezTo>
                  <a:cubicBezTo>
                    <a:pt x="327" y="129"/>
                    <a:pt x="334" y="129"/>
                    <a:pt x="338" y="122"/>
                  </a:cubicBezTo>
                  <a:cubicBezTo>
                    <a:pt x="341" y="119"/>
                    <a:pt x="342" y="115"/>
                    <a:pt x="345" y="111"/>
                  </a:cubicBezTo>
                  <a:cubicBezTo>
                    <a:pt x="351" y="100"/>
                    <a:pt x="366" y="99"/>
                    <a:pt x="374" y="109"/>
                  </a:cubicBezTo>
                  <a:cubicBezTo>
                    <a:pt x="382" y="119"/>
                    <a:pt x="385" y="133"/>
                    <a:pt x="385" y="146"/>
                  </a:cubicBezTo>
                  <a:cubicBezTo>
                    <a:pt x="385" y="160"/>
                    <a:pt x="382" y="174"/>
                    <a:pt x="374" y="184"/>
                  </a:cubicBezTo>
                  <a:cubicBezTo>
                    <a:pt x="366" y="194"/>
                    <a:pt x="351" y="193"/>
                    <a:pt x="345" y="182"/>
                  </a:cubicBezTo>
                  <a:cubicBezTo>
                    <a:pt x="342" y="178"/>
                    <a:pt x="341" y="174"/>
                    <a:pt x="338" y="170"/>
                  </a:cubicBezTo>
                  <a:cubicBezTo>
                    <a:pt x="334" y="164"/>
                    <a:pt x="327" y="164"/>
                    <a:pt x="320" y="164"/>
                  </a:cubicBezTo>
                  <a:cubicBezTo>
                    <a:pt x="317" y="164"/>
                    <a:pt x="314" y="168"/>
                    <a:pt x="313" y="171"/>
                  </a:cubicBezTo>
                  <a:cubicBezTo>
                    <a:pt x="313" y="351"/>
                    <a:pt x="313" y="351"/>
                    <a:pt x="313" y="351"/>
                  </a:cubicBezTo>
                  <a:cubicBezTo>
                    <a:pt x="107" y="324"/>
                    <a:pt x="107" y="324"/>
                    <a:pt x="107" y="324"/>
                  </a:cubicBezTo>
                  <a:cubicBezTo>
                    <a:pt x="107" y="324"/>
                    <a:pt x="74" y="316"/>
                    <a:pt x="52" y="310"/>
                  </a:cubicBezTo>
                  <a:cubicBezTo>
                    <a:pt x="32" y="305"/>
                    <a:pt x="0" y="288"/>
                    <a:pt x="0" y="28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Google Shape;915;p40">
              <a:extLst>
                <a:ext uri="{FF2B5EF4-FFF2-40B4-BE49-F238E27FC236}">
                  <a16:creationId xmlns:a16="http://schemas.microsoft.com/office/drawing/2014/main" id="{EDC9C18D-0D1B-474E-8443-D898C783A80D}"/>
                </a:ext>
              </a:extLst>
            </p:cNvPr>
            <p:cNvSpPr/>
            <p:nvPr/>
          </p:nvSpPr>
          <p:spPr>
            <a:xfrm>
              <a:off x="2000650" y="3426634"/>
              <a:ext cx="230321" cy="296287"/>
            </a:xfrm>
            <a:custGeom>
              <a:avLst/>
              <a:gdLst/>
              <a:ahLst/>
              <a:cxnLst/>
              <a:rect l="l" t="t" r="r" b="b"/>
              <a:pathLst>
                <a:path w="339" h="436" extrusionOk="0">
                  <a:moveTo>
                    <a:pt x="187" y="65"/>
                  </a:moveTo>
                  <a:cubicBezTo>
                    <a:pt x="187" y="58"/>
                    <a:pt x="187" y="51"/>
                    <a:pt x="193" y="47"/>
                  </a:cubicBezTo>
                  <a:cubicBezTo>
                    <a:pt x="197" y="45"/>
                    <a:pt x="201" y="43"/>
                    <a:pt x="205" y="41"/>
                  </a:cubicBezTo>
                  <a:cubicBezTo>
                    <a:pt x="216" y="34"/>
                    <a:pt x="217" y="20"/>
                    <a:pt x="207" y="11"/>
                  </a:cubicBezTo>
                  <a:cubicBezTo>
                    <a:pt x="197" y="3"/>
                    <a:pt x="183" y="0"/>
                    <a:pt x="169" y="0"/>
                  </a:cubicBezTo>
                  <a:cubicBezTo>
                    <a:pt x="156" y="0"/>
                    <a:pt x="142" y="3"/>
                    <a:pt x="132" y="11"/>
                  </a:cubicBezTo>
                  <a:cubicBezTo>
                    <a:pt x="122" y="20"/>
                    <a:pt x="123" y="34"/>
                    <a:pt x="134" y="41"/>
                  </a:cubicBezTo>
                  <a:cubicBezTo>
                    <a:pt x="138" y="43"/>
                    <a:pt x="142" y="45"/>
                    <a:pt x="145" y="47"/>
                  </a:cubicBezTo>
                  <a:cubicBezTo>
                    <a:pt x="152" y="51"/>
                    <a:pt x="152" y="58"/>
                    <a:pt x="151" y="65"/>
                  </a:cubicBezTo>
                  <a:cubicBezTo>
                    <a:pt x="151" y="69"/>
                    <a:pt x="148" y="71"/>
                    <a:pt x="145" y="72"/>
                  </a:cubicBezTo>
                  <a:cubicBezTo>
                    <a:pt x="61" y="72"/>
                    <a:pt x="61" y="72"/>
                    <a:pt x="61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7" y="161"/>
                    <a:pt x="17" y="156"/>
                    <a:pt x="28" y="156"/>
                  </a:cubicBezTo>
                  <a:cubicBezTo>
                    <a:pt x="39" y="156"/>
                    <a:pt x="49" y="161"/>
                    <a:pt x="56" y="170"/>
                  </a:cubicBezTo>
                  <a:cubicBezTo>
                    <a:pt x="66" y="182"/>
                    <a:pt x="71" y="199"/>
                    <a:pt x="71" y="218"/>
                  </a:cubicBezTo>
                  <a:cubicBezTo>
                    <a:pt x="71" y="238"/>
                    <a:pt x="66" y="255"/>
                    <a:pt x="56" y="267"/>
                  </a:cubicBezTo>
                  <a:cubicBezTo>
                    <a:pt x="49" y="276"/>
                    <a:pt x="39" y="281"/>
                    <a:pt x="28" y="281"/>
                  </a:cubicBezTo>
                  <a:cubicBezTo>
                    <a:pt x="17" y="281"/>
                    <a:pt x="7" y="275"/>
                    <a:pt x="0" y="267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86" y="436"/>
                    <a:pt x="86" y="436"/>
                    <a:pt x="86" y="436"/>
                  </a:cubicBezTo>
                  <a:cubicBezTo>
                    <a:pt x="128" y="431"/>
                    <a:pt x="201" y="415"/>
                    <a:pt x="248" y="367"/>
                  </a:cubicBezTo>
                  <a:cubicBezTo>
                    <a:pt x="307" y="309"/>
                    <a:pt x="328" y="205"/>
                    <a:pt x="328" y="205"/>
                  </a:cubicBezTo>
                  <a:cubicBezTo>
                    <a:pt x="328" y="205"/>
                    <a:pt x="339" y="143"/>
                    <a:pt x="333" y="72"/>
                  </a:cubicBezTo>
                  <a:cubicBezTo>
                    <a:pt x="193" y="72"/>
                    <a:pt x="193" y="72"/>
                    <a:pt x="193" y="72"/>
                  </a:cubicBezTo>
                  <a:cubicBezTo>
                    <a:pt x="190" y="71"/>
                    <a:pt x="187" y="69"/>
                    <a:pt x="187" y="6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Google Shape;916;p40">
              <a:extLst>
                <a:ext uri="{FF2B5EF4-FFF2-40B4-BE49-F238E27FC236}">
                  <a16:creationId xmlns:a16="http://schemas.microsoft.com/office/drawing/2014/main" id="{EF57DF91-F4BE-4AEB-92B7-5F9C295B417D}"/>
                </a:ext>
              </a:extLst>
            </p:cNvPr>
            <p:cNvSpPr/>
            <p:nvPr/>
          </p:nvSpPr>
          <p:spPr>
            <a:xfrm>
              <a:off x="1774546" y="3225422"/>
              <a:ext cx="211874" cy="236503"/>
            </a:xfrm>
            <a:custGeom>
              <a:avLst/>
              <a:gdLst/>
              <a:ahLst/>
              <a:cxnLst/>
              <a:rect l="l" t="t" r="r" b="b"/>
              <a:pathLst>
                <a:path w="312" h="348" extrusionOk="0">
                  <a:moveTo>
                    <a:pt x="0" y="157"/>
                  </a:moveTo>
                  <a:cubicBezTo>
                    <a:pt x="7" y="149"/>
                    <a:pt x="17" y="143"/>
                    <a:pt x="28" y="143"/>
                  </a:cubicBezTo>
                  <a:cubicBezTo>
                    <a:pt x="39" y="143"/>
                    <a:pt x="49" y="148"/>
                    <a:pt x="56" y="157"/>
                  </a:cubicBezTo>
                  <a:cubicBezTo>
                    <a:pt x="66" y="169"/>
                    <a:pt x="72" y="186"/>
                    <a:pt x="71" y="206"/>
                  </a:cubicBezTo>
                  <a:cubicBezTo>
                    <a:pt x="72" y="225"/>
                    <a:pt x="66" y="242"/>
                    <a:pt x="56" y="255"/>
                  </a:cubicBezTo>
                  <a:cubicBezTo>
                    <a:pt x="49" y="263"/>
                    <a:pt x="39" y="268"/>
                    <a:pt x="28" y="268"/>
                  </a:cubicBezTo>
                  <a:cubicBezTo>
                    <a:pt x="17" y="268"/>
                    <a:pt x="7" y="263"/>
                    <a:pt x="0" y="254"/>
                  </a:cubicBezTo>
                  <a:cubicBezTo>
                    <a:pt x="0" y="348"/>
                    <a:pt x="0" y="348"/>
                    <a:pt x="0" y="348"/>
                  </a:cubicBezTo>
                  <a:cubicBezTo>
                    <a:pt x="189" y="348"/>
                    <a:pt x="189" y="348"/>
                    <a:pt x="189" y="348"/>
                  </a:cubicBezTo>
                  <a:cubicBezTo>
                    <a:pt x="312" y="348"/>
                    <a:pt x="312" y="348"/>
                    <a:pt x="312" y="348"/>
                  </a:cubicBezTo>
                  <a:cubicBezTo>
                    <a:pt x="312" y="254"/>
                    <a:pt x="312" y="254"/>
                    <a:pt x="312" y="254"/>
                  </a:cubicBezTo>
                  <a:cubicBezTo>
                    <a:pt x="305" y="263"/>
                    <a:pt x="295" y="268"/>
                    <a:pt x="284" y="268"/>
                  </a:cubicBezTo>
                  <a:cubicBezTo>
                    <a:pt x="274" y="268"/>
                    <a:pt x="264" y="263"/>
                    <a:pt x="257" y="255"/>
                  </a:cubicBezTo>
                  <a:cubicBezTo>
                    <a:pt x="246" y="242"/>
                    <a:pt x="241" y="225"/>
                    <a:pt x="241" y="206"/>
                  </a:cubicBezTo>
                  <a:cubicBezTo>
                    <a:pt x="241" y="186"/>
                    <a:pt x="246" y="169"/>
                    <a:pt x="257" y="157"/>
                  </a:cubicBezTo>
                  <a:cubicBezTo>
                    <a:pt x="264" y="148"/>
                    <a:pt x="274" y="143"/>
                    <a:pt x="284" y="143"/>
                  </a:cubicBezTo>
                  <a:cubicBezTo>
                    <a:pt x="295" y="143"/>
                    <a:pt x="305" y="149"/>
                    <a:pt x="312" y="157"/>
                  </a:cubicBezTo>
                  <a:cubicBezTo>
                    <a:pt x="312" y="23"/>
                    <a:pt x="312" y="23"/>
                    <a:pt x="312" y="23"/>
                  </a:cubicBezTo>
                  <a:cubicBezTo>
                    <a:pt x="292" y="20"/>
                    <a:pt x="273" y="18"/>
                    <a:pt x="256" y="17"/>
                  </a:cubicBezTo>
                  <a:cubicBezTo>
                    <a:pt x="182" y="11"/>
                    <a:pt x="96" y="0"/>
                    <a:pt x="0" y="12"/>
                  </a:cubicBezTo>
                  <a:lnTo>
                    <a:pt x="0" y="15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4" name="Google Shape;917;p40">
              <a:extLst>
                <a:ext uri="{FF2B5EF4-FFF2-40B4-BE49-F238E27FC236}">
                  <a16:creationId xmlns:a16="http://schemas.microsoft.com/office/drawing/2014/main" id="{9561BC76-B3A6-41AF-8324-461F96ADEE4B}"/>
                </a:ext>
              </a:extLst>
            </p:cNvPr>
            <p:cNvSpPr/>
            <p:nvPr/>
          </p:nvSpPr>
          <p:spPr>
            <a:xfrm>
              <a:off x="1951107" y="3243857"/>
              <a:ext cx="274329" cy="218067"/>
            </a:xfrm>
            <a:custGeom>
              <a:avLst/>
              <a:gdLst/>
              <a:ahLst/>
              <a:cxnLst/>
              <a:rect l="l" t="t" r="r" b="b"/>
              <a:pathLst>
                <a:path w="404" h="321" extrusionOk="0">
                  <a:moveTo>
                    <a:pt x="72" y="155"/>
                  </a:moveTo>
                  <a:cubicBezTo>
                    <a:pt x="71" y="158"/>
                    <a:pt x="69" y="161"/>
                    <a:pt x="65" y="161"/>
                  </a:cubicBezTo>
                  <a:cubicBezTo>
                    <a:pt x="58" y="161"/>
                    <a:pt x="52" y="161"/>
                    <a:pt x="47" y="155"/>
                  </a:cubicBezTo>
                  <a:cubicBezTo>
                    <a:pt x="45" y="151"/>
                    <a:pt x="43" y="147"/>
                    <a:pt x="41" y="143"/>
                  </a:cubicBezTo>
                  <a:cubicBezTo>
                    <a:pt x="34" y="132"/>
                    <a:pt x="20" y="131"/>
                    <a:pt x="11" y="141"/>
                  </a:cubicBezTo>
                  <a:cubicBezTo>
                    <a:pt x="3" y="151"/>
                    <a:pt x="0" y="165"/>
                    <a:pt x="0" y="179"/>
                  </a:cubicBezTo>
                  <a:cubicBezTo>
                    <a:pt x="0" y="192"/>
                    <a:pt x="3" y="206"/>
                    <a:pt x="11" y="216"/>
                  </a:cubicBezTo>
                  <a:cubicBezTo>
                    <a:pt x="20" y="226"/>
                    <a:pt x="34" y="225"/>
                    <a:pt x="41" y="214"/>
                  </a:cubicBezTo>
                  <a:cubicBezTo>
                    <a:pt x="43" y="210"/>
                    <a:pt x="45" y="206"/>
                    <a:pt x="47" y="203"/>
                  </a:cubicBezTo>
                  <a:cubicBezTo>
                    <a:pt x="52" y="196"/>
                    <a:pt x="58" y="196"/>
                    <a:pt x="65" y="197"/>
                  </a:cubicBezTo>
                  <a:cubicBezTo>
                    <a:pt x="69" y="197"/>
                    <a:pt x="71" y="200"/>
                    <a:pt x="72" y="203"/>
                  </a:cubicBezTo>
                  <a:cubicBezTo>
                    <a:pt x="72" y="321"/>
                    <a:pt x="72" y="321"/>
                    <a:pt x="72" y="321"/>
                  </a:cubicBezTo>
                  <a:cubicBezTo>
                    <a:pt x="134" y="321"/>
                    <a:pt x="134" y="321"/>
                    <a:pt x="134" y="321"/>
                  </a:cubicBezTo>
                  <a:cubicBezTo>
                    <a:pt x="194" y="321"/>
                    <a:pt x="194" y="321"/>
                    <a:pt x="194" y="321"/>
                  </a:cubicBezTo>
                  <a:cubicBezTo>
                    <a:pt x="185" y="314"/>
                    <a:pt x="180" y="304"/>
                    <a:pt x="180" y="293"/>
                  </a:cubicBezTo>
                  <a:cubicBezTo>
                    <a:pt x="180" y="283"/>
                    <a:pt x="185" y="272"/>
                    <a:pt x="193" y="265"/>
                  </a:cubicBezTo>
                  <a:cubicBezTo>
                    <a:pt x="206" y="255"/>
                    <a:pt x="223" y="250"/>
                    <a:pt x="242" y="250"/>
                  </a:cubicBezTo>
                  <a:cubicBezTo>
                    <a:pt x="262" y="250"/>
                    <a:pt x="279" y="255"/>
                    <a:pt x="291" y="265"/>
                  </a:cubicBezTo>
                  <a:cubicBezTo>
                    <a:pt x="300" y="272"/>
                    <a:pt x="305" y="283"/>
                    <a:pt x="305" y="293"/>
                  </a:cubicBezTo>
                  <a:cubicBezTo>
                    <a:pt x="305" y="304"/>
                    <a:pt x="299" y="314"/>
                    <a:pt x="291" y="321"/>
                  </a:cubicBezTo>
                  <a:cubicBezTo>
                    <a:pt x="404" y="321"/>
                    <a:pt x="404" y="321"/>
                    <a:pt x="404" y="321"/>
                  </a:cubicBezTo>
                  <a:cubicBezTo>
                    <a:pt x="403" y="315"/>
                    <a:pt x="402" y="308"/>
                    <a:pt x="401" y="301"/>
                  </a:cubicBezTo>
                  <a:cubicBezTo>
                    <a:pt x="396" y="273"/>
                    <a:pt x="371" y="189"/>
                    <a:pt x="282" y="113"/>
                  </a:cubicBezTo>
                  <a:cubicBezTo>
                    <a:pt x="199" y="42"/>
                    <a:pt x="130" y="13"/>
                    <a:pt x="72" y="0"/>
                  </a:cubicBezTo>
                  <a:lnTo>
                    <a:pt x="72" y="15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5" name="Google Shape;918;p40">
              <a:extLst>
                <a:ext uri="{FF2B5EF4-FFF2-40B4-BE49-F238E27FC236}">
                  <a16:creationId xmlns:a16="http://schemas.microsoft.com/office/drawing/2014/main" id="{DB23A2F3-2466-4708-9DB5-6AB6981C7CC6}"/>
                </a:ext>
              </a:extLst>
            </p:cNvPr>
            <p:cNvSpPr/>
            <p:nvPr/>
          </p:nvSpPr>
          <p:spPr>
            <a:xfrm>
              <a:off x="1858610" y="3710542"/>
              <a:ext cx="173926" cy="152226"/>
            </a:xfrm>
            <a:custGeom>
              <a:avLst/>
              <a:gdLst/>
              <a:ahLst/>
              <a:cxnLst/>
              <a:rect l="l" t="t" r="r" b="b"/>
              <a:pathLst>
                <a:path w="256" h="224" extrusionOk="0">
                  <a:moveTo>
                    <a:pt x="253" y="39"/>
                  </a:moveTo>
                  <a:cubicBezTo>
                    <a:pt x="254" y="37"/>
                    <a:pt x="255" y="35"/>
                    <a:pt x="256" y="3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2" y="206"/>
                    <a:pt x="142" y="206"/>
                    <a:pt x="142" y="206"/>
                  </a:cubicBezTo>
                  <a:cubicBezTo>
                    <a:pt x="148" y="216"/>
                    <a:pt x="159" y="221"/>
                    <a:pt x="170" y="222"/>
                  </a:cubicBezTo>
                  <a:cubicBezTo>
                    <a:pt x="225" y="224"/>
                    <a:pt x="225" y="224"/>
                    <a:pt x="225" y="224"/>
                  </a:cubicBezTo>
                  <a:cubicBezTo>
                    <a:pt x="233" y="224"/>
                    <a:pt x="235" y="221"/>
                    <a:pt x="233" y="218"/>
                  </a:cubicBezTo>
                  <a:cubicBezTo>
                    <a:pt x="229" y="209"/>
                    <a:pt x="220" y="192"/>
                    <a:pt x="212" y="175"/>
                  </a:cubicBezTo>
                  <a:cubicBezTo>
                    <a:pt x="207" y="166"/>
                    <a:pt x="206" y="154"/>
                    <a:pt x="210" y="144"/>
                  </a:cubicBezTo>
                  <a:lnTo>
                    <a:pt x="253" y="39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Google Shape;919;p40">
              <a:extLst>
                <a:ext uri="{FF2B5EF4-FFF2-40B4-BE49-F238E27FC236}">
                  <a16:creationId xmlns:a16="http://schemas.microsoft.com/office/drawing/2014/main" id="{74062D9A-D02C-4A9B-9DD9-17D12EB43ACA}"/>
                </a:ext>
              </a:extLst>
            </p:cNvPr>
            <p:cNvSpPr/>
            <p:nvPr/>
          </p:nvSpPr>
          <p:spPr>
            <a:xfrm>
              <a:off x="1521825" y="3426634"/>
              <a:ext cx="288560" cy="234396"/>
            </a:xfrm>
            <a:custGeom>
              <a:avLst/>
              <a:gdLst/>
              <a:ahLst/>
              <a:cxnLst/>
              <a:rect l="l" t="t" r="r" b="b"/>
              <a:pathLst>
                <a:path w="425" h="345" extrusionOk="0">
                  <a:moveTo>
                    <a:pt x="299" y="269"/>
                  </a:moveTo>
                  <a:cubicBezTo>
                    <a:pt x="299" y="269"/>
                    <a:pt x="299" y="269"/>
                    <a:pt x="299" y="269"/>
                  </a:cubicBezTo>
                  <a:cubicBezTo>
                    <a:pt x="308" y="298"/>
                    <a:pt x="328" y="324"/>
                    <a:pt x="352" y="345"/>
                  </a:cubicBezTo>
                  <a:cubicBezTo>
                    <a:pt x="352" y="243"/>
                    <a:pt x="352" y="243"/>
                    <a:pt x="352" y="243"/>
                  </a:cubicBezTo>
                  <a:cubicBezTo>
                    <a:pt x="353" y="240"/>
                    <a:pt x="356" y="236"/>
                    <a:pt x="359" y="236"/>
                  </a:cubicBezTo>
                  <a:cubicBezTo>
                    <a:pt x="366" y="236"/>
                    <a:pt x="373" y="236"/>
                    <a:pt x="377" y="242"/>
                  </a:cubicBezTo>
                  <a:cubicBezTo>
                    <a:pt x="380" y="246"/>
                    <a:pt x="381" y="250"/>
                    <a:pt x="384" y="254"/>
                  </a:cubicBezTo>
                  <a:cubicBezTo>
                    <a:pt x="391" y="265"/>
                    <a:pt x="405" y="266"/>
                    <a:pt x="413" y="256"/>
                  </a:cubicBezTo>
                  <a:cubicBezTo>
                    <a:pt x="421" y="246"/>
                    <a:pt x="425" y="232"/>
                    <a:pt x="424" y="218"/>
                  </a:cubicBezTo>
                  <a:cubicBezTo>
                    <a:pt x="425" y="205"/>
                    <a:pt x="421" y="191"/>
                    <a:pt x="413" y="181"/>
                  </a:cubicBezTo>
                  <a:cubicBezTo>
                    <a:pt x="405" y="171"/>
                    <a:pt x="391" y="172"/>
                    <a:pt x="384" y="183"/>
                  </a:cubicBezTo>
                  <a:cubicBezTo>
                    <a:pt x="381" y="187"/>
                    <a:pt x="380" y="191"/>
                    <a:pt x="377" y="194"/>
                  </a:cubicBezTo>
                  <a:cubicBezTo>
                    <a:pt x="373" y="201"/>
                    <a:pt x="366" y="201"/>
                    <a:pt x="359" y="200"/>
                  </a:cubicBezTo>
                  <a:cubicBezTo>
                    <a:pt x="356" y="200"/>
                    <a:pt x="353" y="197"/>
                    <a:pt x="352" y="194"/>
                  </a:cubicBezTo>
                  <a:cubicBezTo>
                    <a:pt x="352" y="72"/>
                    <a:pt x="352" y="72"/>
                    <a:pt x="352" y="72"/>
                  </a:cubicBezTo>
                  <a:cubicBezTo>
                    <a:pt x="205" y="72"/>
                    <a:pt x="205" y="72"/>
                    <a:pt x="205" y="72"/>
                  </a:cubicBezTo>
                  <a:cubicBezTo>
                    <a:pt x="202" y="71"/>
                    <a:pt x="198" y="69"/>
                    <a:pt x="198" y="65"/>
                  </a:cubicBezTo>
                  <a:cubicBezTo>
                    <a:pt x="198" y="58"/>
                    <a:pt x="198" y="51"/>
                    <a:pt x="204" y="47"/>
                  </a:cubicBezTo>
                  <a:cubicBezTo>
                    <a:pt x="208" y="45"/>
                    <a:pt x="212" y="43"/>
                    <a:pt x="216" y="41"/>
                  </a:cubicBezTo>
                  <a:cubicBezTo>
                    <a:pt x="227" y="34"/>
                    <a:pt x="228" y="20"/>
                    <a:pt x="218" y="11"/>
                  </a:cubicBezTo>
                  <a:cubicBezTo>
                    <a:pt x="208" y="3"/>
                    <a:pt x="194" y="0"/>
                    <a:pt x="180" y="0"/>
                  </a:cubicBezTo>
                  <a:cubicBezTo>
                    <a:pt x="167" y="0"/>
                    <a:pt x="153" y="3"/>
                    <a:pt x="143" y="11"/>
                  </a:cubicBezTo>
                  <a:cubicBezTo>
                    <a:pt x="133" y="20"/>
                    <a:pt x="134" y="34"/>
                    <a:pt x="145" y="41"/>
                  </a:cubicBezTo>
                  <a:cubicBezTo>
                    <a:pt x="149" y="43"/>
                    <a:pt x="153" y="45"/>
                    <a:pt x="156" y="47"/>
                  </a:cubicBezTo>
                  <a:cubicBezTo>
                    <a:pt x="163" y="51"/>
                    <a:pt x="163" y="58"/>
                    <a:pt x="162" y="65"/>
                  </a:cubicBezTo>
                  <a:cubicBezTo>
                    <a:pt x="162" y="69"/>
                    <a:pt x="159" y="71"/>
                    <a:pt x="156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3" y="89"/>
                    <a:pt x="23" y="134"/>
                    <a:pt x="23" y="134"/>
                  </a:cubicBezTo>
                  <a:cubicBezTo>
                    <a:pt x="53" y="249"/>
                    <a:pt x="185" y="304"/>
                    <a:pt x="299" y="269"/>
                  </a:cubicBezTo>
                  <a:cubicBezTo>
                    <a:pt x="299" y="269"/>
                    <a:pt x="299" y="269"/>
                    <a:pt x="299" y="26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7" name="Google Shape;920;p40">
              <a:extLst>
                <a:ext uri="{FF2B5EF4-FFF2-40B4-BE49-F238E27FC236}">
                  <a16:creationId xmlns:a16="http://schemas.microsoft.com/office/drawing/2014/main" id="{56A1FCC0-E722-4C9D-A54D-3660CB0877BD}"/>
                </a:ext>
              </a:extLst>
            </p:cNvPr>
            <p:cNvSpPr/>
            <p:nvPr/>
          </p:nvSpPr>
          <p:spPr>
            <a:xfrm>
              <a:off x="1510757" y="3234903"/>
              <a:ext cx="299628" cy="227021"/>
            </a:xfrm>
            <a:custGeom>
              <a:avLst/>
              <a:gdLst/>
              <a:ahLst/>
              <a:cxnLst/>
              <a:rect l="l" t="t" r="r" b="b"/>
              <a:pathLst>
                <a:path w="441" h="334" extrusionOk="0">
                  <a:moveTo>
                    <a:pt x="148" y="334"/>
                  </a:moveTo>
                  <a:cubicBezTo>
                    <a:pt x="139" y="327"/>
                    <a:pt x="134" y="317"/>
                    <a:pt x="134" y="306"/>
                  </a:cubicBezTo>
                  <a:cubicBezTo>
                    <a:pt x="134" y="296"/>
                    <a:pt x="139" y="285"/>
                    <a:pt x="147" y="278"/>
                  </a:cubicBezTo>
                  <a:cubicBezTo>
                    <a:pt x="160" y="268"/>
                    <a:pt x="177" y="263"/>
                    <a:pt x="196" y="263"/>
                  </a:cubicBezTo>
                  <a:cubicBezTo>
                    <a:pt x="216" y="263"/>
                    <a:pt x="233" y="268"/>
                    <a:pt x="245" y="278"/>
                  </a:cubicBezTo>
                  <a:cubicBezTo>
                    <a:pt x="254" y="285"/>
                    <a:pt x="259" y="296"/>
                    <a:pt x="259" y="306"/>
                  </a:cubicBezTo>
                  <a:cubicBezTo>
                    <a:pt x="259" y="317"/>
                    <a:pt x="253" y="327"/>
                    <a:pt x="245" y="334"/>
                  </a:cubicBezTo>
                  <a:cubicBezTo>
                    <a:pt x="368" y="334"/>
                    <a:pt x="368" y="334"/>
                    <a:pt x="368" y="334"/>
                  </a:cubicBezTo>
                  <a:cubicBezTo>
                    <a:pt x="368" y="216"/>
                    <a:pt x="368" y="216"/>
                    <a:pt x="368" y="216"/>
                  </a:cubicBezTo>
                  <a:cubicBezTo>
                    <a:pt x="369" y="213"/>
                    <a:pt x="372" y="210"/>
                    <a:pt x="375" y="210"/>
                  </a:cubicBezTo>
                  <a:cubicBezTo>
                    <a:pt x="382" y="209"/>
                    <a:pt x="389" y="209"/>
                    <a:pt x="393" y="216"/>
                  </a:cubicBezTo>
                  <a:cubicBezTo>
                    <a:pt x="396" y="219"/>
                    <a:pt x="397" y="223"/>
                    <a:pt x="400" y="227"/>
                  </a:cubicBezTo>
                  <a:cubicBezTo>
                    <a:pt x="407" y="238"/>
                    <a:pt x="421" y="239"/>
                    <a:pt x="429" y="229"/>
                  </a:cubicBezTo>
                  <a:cubicBezTo>
                    <a:pt x="437" y="219"/>
                    <a:pt x="441" y="205"/>
                    <a:pt x="440" y="192"/>
                  </a:cubicBezTo>
                  <a:cubicBezTo>
                    <a:pt x="441" y="178"/>
                    <a:pt x="437" y="164"/>
                    <a:pt x="429" y="154"/>
                  </a:cubicBezTo>
                  <a:cubicBezTo>
                    <a:pt x="421" y="144"/>
                    <a:pt x="407" y="145"/>
                    <a:pt x="400" y="156"/>
                  </a:cubicBezTo>
                  <a:cubicBezTo>
                    <a:pt x="397" y="160"/>
                    <a:pt x="396" y="164"/>
                    <a:pt x="393" y="168"/>
                  </a:cubicBezTo>
                  <a:cubicBezTo>
                    <a:pt x="389" y="174"/>
                    <a:pt x="382" y="174"/>
                    <a:pt x="375" y="174"/>
                  </a:cubicBezTo>
                  <a:cubicBezTo>
                    <a:pt x="372" y="174"/>
                    <a:pt x="369" y="171"/>
                    <a:pt x="368" y="168"/>
                  </a:cubicBezTo>
                  <a:cubicBezTo>
                    <a:pt x="368" y="0"/>
                    <a:pt x="368" y="0"/>
                    <a:pt x="368" y="0"/>
                  </a:cubicBezTo>
                  <a:cubicBezTo>
                    <a:pt x="367" y="1"/>
                    <a:pt x="366" y="1"/>
                    <a:pt x="365" y="1"/>
                  </a:cubicBezTo>
                  <a:cubicBezTo>
                    <a:pt x="253" y="36"/>
                    <a:pt x="253" y="36"/>
                    <a:pt x="253" y="36"/>
                  </a:cubicBezTo>
                  <a:cubicBezTo>
                    <a:pt x="226" y="45"/>
                    <a:pt x="199" y="57"/>
                    <a:pt x="175" y="72"/>
                  </a:cubicBezTo>
                  <a:cubicBezTo>
                    <a:pt x="175" y="72"/>
                    <a:pt x="109" y="111"/>
                    <a:pt x="90" y="130"/>
                  </a:cubicBezTo>
                  <a:cubicBezTo>
                    <a:pt x="32" y="188"/>
                    <a:pt x="0" y="227"/>
                    <a:pt x="14" y="334"/>
                  </a:cubicBezTo>
                  <a:lnTo>
                    <a:pt x="148" y="33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8" name="Google Shape;921;p40">
            <a:extLst>
              <a:ext uri="{FF2B5EF4-FFF2-40B4-BE49-F238E27FC236}">
                <a16:creationId xmlns:a16="http://schemas.microsoft.com/office/drawing/2014/main" id="{E28A57AB-165E-415E-8415-4D7F33E70909}"/>
              </a:ext>
            </a:extLst>
          </p:cNvPr>
          <p:cNvGrpSpPr/>
          <p:nvPr/>
        </p:nvGrpSpPr>
        <p:grpSpPr>
          <a:xfrm>
            <a:off x="5014865" y="3067423"/>
            <a:ext cx="594356" cy="479304"/>
            <a:chOff x="2595501" y="3253725"/>
            <a:chExt cx="720141" cy="580739"/>
          </a:xfrm>
        </p:grpSpPr>
        <p:sp>
          <p:nvSpPr>
            <p:cNvPr id="239" name="Google Shape;922;p40">
              <a:extLst>
                <a:ext uri="{FF2B5EF4-FFF2-40B4-BE49-F238E27FC236}">
                  <a16:creationId xmlns:a16="http://schemas.microsoft.com/office/drawing/2014/main" id="{B3BA22F0-3F98-4DB8-BC8D-D5B97EEB3204}"/>
                </a:ext>
              </a:extLst>
            </p:cNvPr>
            <p:cNvSpPr/>
            <p:nvPr/>
          </p:nvSpPr>
          <p:spPr>
            <a:xfrm>
              <a:off x="2595501" y="3269807"/>
              <a:ext cx="416349" cy="273171"/>
            </a:xfrm>
            <a:custGeom>
              <a:avLst/>
              <a:gdLst/>
              <a:ahLst/>
              <a:cxnLst/>
              <a:rect l="l" t="t" r="r" b="b"/>
              <a:pathLst>
                <a:path w="722" h="472" extrusionOk="0">
                  <a:moveTo>
                    <a:pt x="250" y="429"/>
                  </a:moveTo>
                  <a:cubicBezTo>
                    <a:pt x="250" y="413"/>
                    <a:pt x="258" y="398"/>
                    <a:pt x="270" y="388"/>
                  </a:cubicBezTo>
                  <a:cubicBezTo>
                    <a:pt x="289" y="372"/>
                    <a:pt x="315" y="364"/>
                    <a:pt x="344" y="365"/>
                  </a:cubicBezTo>
                  <a:cubicBezTo>
                    <a:pt x="373" y="364"/>
                    <a:pt x="399" y="372"/>
                    <a:pt x="418" y="388"/>
                  </a:cubicBezTo>
                  <a:cubicBezTo>
                    <a:pt x="431" y="398"/>
                    <a:pt x="438" y="413"/>
                    <a:pt x="438" y="429"/>
                  </a:cubicBezTo>
                  <a:cubicBezTo>
                    <a:pt x="438" y="446"/>
                    <a:pt x="430" y="461"/>
                    <a:pt x="417" y="472"/>
                  </a:cubicBezTo>
                  <a:cubicBezTo>
                    <a:pt x="598" y="472"/>
                    <a:pt x="598" y="472"/>
                    <a:pt x="598" y="472"/>
                  </a:cubicBezTo>
                  <a:cubicBezTo>
                    <a:pt x="606" y="472"/>
                    <a:pt x="613" y="465"/>
                    <a:pt x="613" y="457"/>
                  </a:cubicBezTo>
                  <a:cubicBezTo>
                    <a:pt x="613" y="457"/>
                    <a:pt x="613" y="457"/>
                    <a:pt x="613" y="457"/>
                  </a:cubicBezTo>
                  <a:cubicBezTo>
                    <a:pt x="613" y="457"/>
                    <a:pt x="613" y="457"/>
                    <a:pt x="613" y="457"/>
                  </a:cubicBezTo>
                  <a:cubicBezTo>
                    <a:pt x="613" y="320"/>
                    <a:pt x="613" y="320"/>
                    <a:pt x="613" y="320"/>
                  </a:cubicBezTo>
                  <a:cubicBezTo>
                    <a:pt x="615" y="315"/>
                    <a:pt x="619" y="310"/>
                    <a:pt x="624" y="310"/>
                  </a:cubicBezTo>
                  <a:cubicBezTo>
                    <a:pt x="635" y="310"/>
                    <a:pt x="645" y="310"/>
                    <a:pt x="651" y="319"/>
                  </a:cubicBezTo>
                  <a:cubicBezTo>
                    <a:pt x="655" y="325"/>
                    <a:pt x="657" y="331"/>
                    <a:pt x="661" y="336"/>
                  </a:cubicBezTo>
                  <a:cubicBezTo>
                    <a:pt x="671" y="353"/>
                    <a:pt x="693" y="355"/>
                    <a:pt x="705" y="340"/>
                  </a:cubicBezTo>
                  <a:cubicBezTo>
                    <a:pt x="718" y="325"/>
                    <a:pt x="722" y="303"/>
                    <a:pt x="722" y="283"/>
                  </a:cubicBezTo>
                  <a:cubicBezTo>
                    <a:pt x="722" y="263"/>
                    <a:pt x="718" y="242"/>
                    <a:pt x="705" y="227"/>
                  </a:cubicBezTo>
                  <a:cubicBezTo>
                    <a:pt x="693" y="211"/>
                    <a:pt x="671" y="213"/>
                    <a:pt x="661" y="230"/>
                  </a:cubicBezTo>
                  <a:cubicBezTo>
                    <a:pt x="657" y="235"/>
                    <a:pt x="655" y="241"/>
                    <a:pt x="651" y="247"/>
                  </a:cubicBezTo>
                  <a:cubicBezTo>
                    <a:pt x="645" y="256"/>
                    <a:pt x="635" y="256"/>
                    <a:pt x="624" y="256"/>
                  </a:cubicBezTo>
                  <a:cubicBezTo>
                    <a:pt x="619" y="256"/>
                    <a:pt x="615" y="251"/>
                    <a:pt x="613" y="247"/>
                  </a:cubicBezTo>
                  <a:cubicBezTo>
                    <a:pt x="613" y="104"/>
                    <a:pt x="613" y="104"/>
                    <a:pt x="613" y="104"/>
                  </a:cubicBezTo>
                  <a:cubicBezTo>
                    <a:pt x="613" y="96"/>
                    <a:pt x="609" y="89"/>
                    <a:pt x="602" y="85"/>
                  </a:cubicBezTo>
                  <a:cubicBezTo>
                    <a:pt x="600" y="84"/>
                    <a:pt x="598" y="82"/>
                    <a:pt x="595" y="81"/>
                  </a:cubicBezTo>
                  <a:cubicBezTo>
                    <a:pt x="520" y="29"/>
                    <a:pt x="437" y="0"/>
                    <a:pt x="345" y="0"/>
                  </a:cubicBezTo>
                  <a:cubicBezTo>
                    <a:pt x="147" y="9"/>
                    <a:pt x="0" y="128"/>
                    <a:pt x="25" y="345"/>
                  </a:cubicBezTo>
                  <a:cubicBezTo>
                    <a:pt x="29" y="385"/>
                    <a:pt x="37" y="424"/>
                    <a:pt x="49" y="461"/>
                  </a:cubicBezTo>
                  <a:cubicBezTo>
                    <a:pt x="52" y="467"/>
                    <a:pt x="57" y="472"/>
                    <a:pt x="64" y="472"/>
                  </a:cubicBezTo>
                  <a:cubicBezTo>
                    <a:pt x="271" y="472"/>
                    <a:pt x="271" y="472"/>
                    <a:pt x="271" y="472"/>
                  </a:cubicBezTo>
                  <a:cubicBezTo>
                    <a:pt x="258" y="461"/>
                    <a:pt x="250" y="446"/>
                    <a:pt x="250" y="4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923;p40">
              <a:extLst>
                <a:ext uri="{FF2B5EF4-FFF2-40B4-BE49-F238E27FC236}">
                  <a16:creationId xmlns:a16="http://schemas.microsoft.com/office/drawing/2014/main" id="{2E4EA8C5-CC71-4341-8743-B86CA19F86B5}"/>
                </a:ext>
              </a:extLst>
            </p:cNvPr>
            <p:cNvSpPr/>
            <p:nvPr/>
          </p:nvSpPr>
          <p:spPr>
            <a:xfrm>
              <a:off x="2903528" y="3560177"/>
              <a:ext cx="374670" cy="273617"/>
            </a:xfrm>
            <a:custGeom>
              <a:avLst/>
              <a:gdLst/>
              <a:ahLst/>
              <a:cxnLst/>
              <a:rect l="l" t="t" r="r" b="b"/>
              <a:pathLst>
                <a:path w="650" h="473" extrusionOk="0">
                  <a:moveTo>
                    <a:pt x="455" y="42"/>
                  </a:moveTo>
                  <a:cubicBezTo>
                    <a:pt x="455" y="58"/>
                    <a:pt x="448" y="74"/>
                    <a:pt x="435" y="84"/>
                  </a:cubicBezTo>
                  <a:cubicBezTo>
                    <a:pt x="417" y="100"/>
                    <a:pt x="391" y="108"/>
                    <a:pt x="361" y="107"/>
                  </a:cubicBezTo>
                  <a:cubicBezTo>
                    <a:pt x="332" y="108"/>
                    <a:pt x="306" y="100"/>
                    <a:pt x="288" y="84"/>
                  </a:cubicBezTo>
                  <a:cubicBezTo>
                    <a:pt x="275" y="74"/>
                    <a:pt x="268" y="58"/>
                    <a:pt x="268" y="42"/>
                  </a:cubicBezTo>
                  <a:cubicBezTo>
                    <a:pt x="268" y="26"/>
                    <a:pt x="275" y="11"/>
                    <a:pt x="289" y="0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116" y="0"/>
                    <a:pt x="109" y="7"/>
                    <a:pt x="109" y="15"/>
                  </a:cubicBezTo>
                  <a:cubicBezTo>
                    <a:pt x="109" y="181"/>
                    <a:pt x="109" y="181"/>
                    <a:pt x="109" y="181"/>
                  </a:cubicBezTo>
                  <a:cubicBezTo>
                    <a:pt x="107" y="186"/>
                    <a:pt x="104" y="190"/>
                    <a:pt x="98" y="191"/>
                  </a:cubicBezTo>
                  <a:cubicBezTo>
                    <a:pt x="88" y="191"/>
                    <a:pt x="78" y="191"/>
                    <a:pt x="71" y="181"/>
                  </a:cubicBezTo>
                  <a:cubicBezTo>
                    <a:pt x="68" y="176"/>
                    <a:pt x="65" y="170"/>
                    <a:pt x="62" y="164"/>
                  </a:cubicBezTo>
                  <a:cubicBezTo>
                    <a:pt x="51" y="148"/>
                    <a:pt x="30" y="146"/>
                    <a:pt x="17" y="161"/>
                  </a:cubicBezTo>
                  <a:cubicBezTo>
                    <a:pt x="5" y="176"/>
                    <a:pt x="0" y="198"/>
                    <a:pt x="1" y="218"/>
                  </a:cubicBezTo>
                  <a:cubicBezTo>
                    <a:pt x="0" y="238"/>
                    <a:pt x="5" y="259"/>
                    <a:pt x="17" y="274"/>
                  </a:cubicBezTo>
                  <a:cubicBezTo>
                    <a:pt x="30" y="289"/>
                    <a:pt x="51" y="288"/>
                    <a:pt x="62" y="271"/>
                  </a:cubicBezTo>
                  <a:cubicBezTo>
                    <a:pt x="65" y="265"/>
                    <a:pt x="68" y="259"/>
                    <a:pt x="71" y="254"/>
                  </a:cubicBezTo>
                  <a:cubicBezTo>
                    <a:pt x="78" y="244"/>
                    <a:pt x="88" y="244"/>
                    <a:pt x="98" y="245"/>
                  </a:cubicBezTo>
                  <a:cubicBezTo>
                    <a:pt x="104" y="245"/>
                    <a:pt x="107" y="250"/>
                    <a:pt x="109" y="254"/>
                  </a:cubicBezTo>
                  <a:cubicBezTo>
                    <a:pt x="109" y="457"/>
                    <a:pt x="109" y="457"/>
                    <a:pt x="109" y="457"/>
                  </a:cubicBezTo>
                  <a:cubicBezTo>
                    <a:pt x="109" y="466"/>
                    <a:pt x="118" y="473"/>
                    <a:pt x="127" y="470"/>
                  </a:cubicBezTo>
                  <a:cubicBezTo>
                    <a:pt x="132" y="468"/>
                    <a:pt x="138" y="466"/>
                    <a:pt x="143" y="464"/>
                  </a:cubicBezTo>
                  <a:cubicBezTo>
                    <a:pt x="264" y="406"/>
                    <a:pt x="377" y="334"/>
                    <a:pt x="477" y="243"/>
                  </a:cubicBezTo>
                  <a:cubicBezTo>
                    <a:pt x="549" y="178"/>
                    <a:pt x="607" y="105"/>
                    <a:pt x="646" y="21"/>
                  </a:cubicBezTo>
                  <a:cubicBezTo>
                    <a:pt x="650" y="11"/>
                    <a:pt x="643" y="0"/>
                    <a:pt x="632" y="0"/>
                  </a:cubicBezTo>
                  <a:cubicBezTo>
                    <a:pt x="434" y="0"/>
                    <a:pt x="434" y="0"/>
                    <a:pt x="434" y="0"/>
                  </a:cubicBezTo>
                  <a:cubicBezTo>
                    <a:pt x="448" y="11"/>
                    <a:pt x="455" y="26"/>
                    <a:pt x="455" y="4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1" name="Google Shape;924;p40">
              <a:extLst>
                <a:ext uri="{FF2B5EF4-FFF2-40B4-BE49-F238E27FC236}">
                  <a16:creationId xmlns:a16="http://schemas.microsoft.com/office/drawing/2014/main" id="{4BE52511-8389-4366-9764-80545B661840}"/>
                </a:ext>
              </a:extLst>
            </p:cNvPr>
            <p:cNvSpPr/>
            <p:nvPr/>
          </p:nvSpPr>
          <p:spPr>
            <a:xfrm>
              <a:off x="2635397" y="3497189"/>
              <a:ext cx="313600" cy="337276"/>
            </a:xfrm>
            <a:custGeom>
              <a:avLst/>
              <a:gdLst/>
              <a:ahLst/>
              <a:cxnLst/>
              <a:rect l="l" t="t" r="r" b="b"/>
              <a:pathLst>
                <a:path w="544" h="583" extrusionOk="0">
                  <a:moveTo>
                    <a:pt x="502" y="420"/>
                  </a:moveTo>
                  <a:cubicBezTo>
                    <a:pt x="486" y="420"/>
                    <a:pt x="471" y="413"/>
                    <a:pt x="460" y="400"/>
                  </a:cubicBezTo>
                  <a:cubicBezTo>
                    <a:pt x="445" y="382"/>
                    <a:pt x="436" y="356"/>
                    <a:pt x="437" y="327"/>
                  </a:cubicBezTo>
                  <a:cubicBezTo>
                    <a:pt x="436" y="298"/>
                    <a:pt x="445" y="271"/>
                    <a:pt x="460" y="253"/>
                  </a:cubicBezTo>
                  <a:cubicBezTo>
                    <a:pt x="471" y="240"/>
                    <a:pt x="486" y="233"/>
                    <a:pt x="502" y="233"/>
                  </a:cubicBezTo>
                  <a:cubicBezTo>
                    <a:pt x="518" y="233"/>
                    <a:pt x="534" y="241"/>
                    <a:pt x="544" y="254"/>
                  </a:cubicBezTo>
                  <a:cubicBezTo>
                    <a:pt x="544" y="124"/>
                    <a:pt x="544" y="124"/>
                    <a:pt x="544" y="124"/>
                  </a:cubicBezTo>
                  <a:cubicBezTo>
                    <a:pt x="544" y="116"/>
                    <a:pt x="537" y="109"/>
                    <a:pt x="529" y="109"/>
                  </a:cubicBezTo>
                  <a:cubicBezTo>
                    <a:pt x="312" y="109"/>
                    <a:pt x="312" y="109"/>
                    <a:pt x="312" y="109"/>
                  </a:cubicBezTo>
                  <a:cubicBezTo>
                    <a:pt x="307" y="107"/>
                    <a:pt x="302" y="103"/>
                    <a:pt x="302" y="98"/>
                  </a:cubicBezTo>
                  <a:cubicBezTo>
                    <a:pt x="302" y="87"/>
                    <a:pt x="302" y="78"/>
                    <a:pt x="311" y="71"/>
                  </a:cubicBezTo>
                  <a:cubicBezTo>
                    <a:pt x="317" y="67"/>
                    <a:pt x="323" y="65"/>
                    <a:pt x="328" y="61"/>
                  </a:cubicBezTo>
                  <a:cubicBezTo>
                    <a:pt x="345" y="51"/>
                    <a:pt x="347" y="30"/>
                    <a:pt x="332" y="17"/>
                  </a:cubicBezTo>
                  <a:cubicBezTo>
                    <a:pt x="317" y="5"/>
                    <a:pt x="295" y="0"/>
                    <a:pt x="275" y="0"/>
                  </a:cubicBezTo>
                  <a:cubicBezTo>
                    <a:pt x="255" y="0"/>
                    <a:pt x="234" y="5"/>
                    <a:pt x="219" y="17"/>
                  </a:cubicBezTo>
                  <a:cubicBezTo>
                    <a:pt x="203" y="30"/>
                    <a:pt x="205" y="51"/>
                    <a:pt x="222" y="61"/>
                  </a:cubicBezTo>
                  <a:cubicBezTo>
                    <a:pt x="227" y="65"/>
                    <a:pt x="233" y="67"/>
                    <a:pt x="239" y="71"/>
                  </a:cubicBezTo>
                  <a:cubicBezTo>
                    <a:pt x="248" y="78"/>
                    <a:pt x="248" y="87"/>
                    <a:pt x="248" y="98"/>
                  </a:cubicBezTo>
                  <a:cubicBezTo>
                    <a:pt x="248" y="103"/>
                    <a:pt x="243" y="107"/>
                    <a:pt x="239" y="109"/>
                  </a:cubicBezTo>
                  <a:cubicBezTo>
                    <a:pt x="19" y="109"/>
                    <a:pt x="19" y="109"/>
                    <a:pt x="19" y="109"/>
                  </a:cubicBezTo>
                  <a:cubicBezTo>
                    <a:pt x="8" y="109"/>
                    <a:pt x="0" y="120"/>
                    <a:pt x="5" y="130"/>
                  </a:cubicBezTo>
                  <a:cubicBezTo>
                    <a:pt x="18" y="157"/>
                    <a:pt x="32" y="183"/>
                    <a:pt x="50" y="208"/>
                  </a:cubicBezTo>
                  <a:cubicBezTo>
                    <a:pt x="170" y="381"/>
                    <a:pt x="338" y="493"/>
                    <a:pt x="525" y="579"/>
                  </a:cubicBezTo>
                  <a:cubicBezTo>
                    <a:pt x="525" y="579"/>
                    <a:pt x="525" y="579"/>
                    <a:pt x="525" y="579"/>
                  </a:cubicBezTo>
                  <a:cubicBezTo>
                    <a:pt x="534" y="583"/>
                    <a:pt x="544" y="576"/>
                    <a:pt x="544" y="567"/>
                  </a:cubicBezTo>
                  <a:cubicBezTo>
                    <a:pt x="544" y="399"/>
                    <a:pt x="544" y="399"/>
                    <a:pt x="544" y="399"/>
                  </a:cubicBezTo>
                  <a:cubicBezTo>
                    <a:pt x="534" y="413"/>
                    <a:pt x="518" y="420"/>
                    <a:pt x="502" y="42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2" name="Google Shape;925;p40">
              <a:extLst>
                <a:ext uri="{FF2B5EF4-FFF2-40B4-BE49-F238E27FC236}">
                  <a16:creationId xmlns:a16="http://schemas.microsoft.com/office/drawing/2014/main" id="{F44FC00B-16D0-4573-9AB0-EA90D4816C56}"/>
                </a:ext>
              </a:extLst>
            </p:cNvPr>
            <p:cNvSpPr/>
            <p:nvPr/>
          </p:nvSpPr>
          <p:spPr>
            <a:xfrm>
              <a:off x="2966382" y="3253725"/>
              <a:ext cx="349261" cy="352241"/>
            </a:xfrm>
            <a:custGeom>
              <a:avLst/>
              <a:gdLst/>
              <a:ahLst/>
              <a:cxnLst/>
              <a:rect l="l" t="t" r="r" b="b"/>
              <a:pathLst>
                <a:path w="606" h="609" extrusionOk="0">
                  <a:moveTo>
                    <a:pt x="397" y="49"/>
                  </a:moveTo>
                  <a:cubicBezTo>
                    <a:pt x="262" y="0"/>
                    <a:pt x="137" y="39"/>
                    <a:pt x="19" y="109"/>
                  </a:cubicBezTo>
                  <a:cubicBezTo>
                    <a:pt x="17" y="110"/>
                    <a:pt x="15" y="111"/>
                    <a:pt x="13" y="112"/>
                  </a:cubicBezTo>
                  <a:cubicBezTo>
                    <a:pt x="5" y="116"/>
                    <a:pt x="0" y="124"/>
                    <a:pt x="0" y="132"/>
                  </a:cubicBezTo>
                  <a:cubicBezTo>
                    <a:pt x="0" y="238"/>
                    <a:pt x="0" y="238"/>
                    <a:pt x="0" y="238"/>
                  </a:cubicBezTo>
                  <a:cubicBezTo>
                    <a:pt x="11" y="225"/>
                    <a:pt x="26" y="217"/>
                    <a:pt x="43" y="217"/>
                  </a:cubicBezTo>
                  <a:cubicBezTo>
                    <a:pt x="59" y="217"/>
                    <a:pt x="74" y="225"/>
                    <a:pt x="85" y="237"/>
                  </a:cubicBezTo>
                  <a:cubicBezTo>
                    <a:pt x="100" y="256"/>
                    <a:pt x="108" y="282"/>
                    <a:pt x="108" y="311"/>
                  </a:cubicBezTo>
                  <a:cubicBezTo>
                    <a:pt x="108" y="340"/>
                    <a:pt x="100" y="366"/>
                    <a:pt x="85" y="385"/>
                  </a:cubicBezTo>
                  <a:cubicBezTo>
                    <a:pt x="74" y="398"/>
                    <a:pt x="59" y="405"/>
                    <a:pt x="43" y="405"/>
                  </a:cubicBezTo>
                  <a:cubicBezTo>
                    <a:pt x="26" y="405"/>
                    <a:pt x="11" y="397"/>
                    <a:pt x="0" y="384"/>
                  </a:cubicBezTo>
                  <a:cubicBezTo>
                    <a:pt x="0" y="485"/>
                    <a:pt x="0" y="485"/>
                    <a:pt x="0" y="485"/>
                  </a:cubicBezTo>
                  <a:cubicBezTo>
                    <a:pt x="0" y="493"/>
                    <a:pt x="7" y="500"/>
                    <a:pt x="15" y="500"/>
                  </a:cubicBezTo>
                  <a:cubicBezTo>
                    <a:pt x="216" y="500"/>
                    <a:pt x="216" y="500"/>
                    <a:pt x="216" y="500"/>
                  </a:cubicBezTo>
                  <a:cubicBezTo>
                    <a:pt x="221" y="502"/>
                    <a:pt x="225" y="505"/>
                    <a:pt x="225" y="511"/>
                  </a:cubicBezTo>
                  <a:cubicBezTo>
                    <a:pt x="226" y="521"/>
                    <a:pt x="226" y="531"/>
                    <a:pt x="216" y="538"/>
                  </a:cubicBezTo>
                  <a:cubicBezTo>
                    <a:pt x="211" y="541"/>
                    <a:pt x="205" y="544"/>
                    <a:pt x="199" y="547"/>
                  </a:cubicBezTo>
                  <a:cubicBezTo>
                    <a:pt x="183" y="558"/>
                    <a:pt x="181" y="579"/>
                    <a:pt x="196" y="592"/>
                  </a:cubicBezTo>
                  <a:cubicBezTo>
                    <a:pt x="211" y="604"/>
                    <a:pt x="233" y="609"/>
                    <a:pt x="252" y="609"/>
                  </a:cubicBezTo>
                  <a:cubicBezTo>
                    <a:pt x="272" y="609"/>
                    <a:pt x="294" y="604"/>
                    <a:pt x="309" y="592"/>
                  </a:cubicBezTo>
                  <a:cubicBezTo>
                    <a:pt x="324" y="579"/>
                    <a:pt x="322" y="558"/>
                    <a:pt x="306" y="547"/>
                  </a:cubicBezTo>
                  <a:cubicBezTo>
                    <a:pt x="300" y="544"/>
                    <a:pt x="294" y="541"/>
                    <a:pt x="289" y="538"/>
                  </a:cubicBezTo>
                  <a:cubicBezTo>
                    <a:pt x="279" y="531"/>
                    <a:pt x="279" y="521"/>
                    <a:pt x="279" y="511"/>
                  </a:cubicBezTo>
                  <a:cubicBezTo>
                    <a:pt x="280" y="505"/>
                    <a:pt x="284" y="502"/>
                    <a:pt x="289" y="500"/>
                  </a:cubicBezTo>
                  <a:cubicBezTo>
                    <a:pt x="547" y="500"/>
                    <a:pt x="547" y="500"/>
                    <a:pt x="547" y="500"/>
                  </a:cubicBezTo>
                  <a:cubicBezTo>
                    <a:pt x="554" y="500"/>
                    <a:pt x="559" y="496"/>
                    <a:pt x="561" y="490"/>
                  </a:cubicBezTo>
                  <a:cubicBezTo>
                    <a:pt x="574" y="451"/>
                    <a:pt x="583" y="411"/>
                    <a:pt x="588" y="368"/>
                  </a:cubicBezTo>
                  <a:cubicBezTo>
                    <a:pt x="606" y="217"/>
                    <a:pt x="540" y="101"/>
                    <a:pt x="397" y="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3" name="Google Shape;926;p40">
            <a:extLst>
              <a:ext uri="{FF2B5EF4-FFF2-40B4-BE49-F238E27FC236}">
                <a16:creationId xmlns:a16="http://schemas.microsoft.com/office/drawing/2014/main" id="{B62AD252-CC28-45FC-8015-409EE0957EE1}"/>
              </a:ext>
            </a:extLst>
          </p:cNvPr>
          <p:cNvGrpSpPr/>
          <p:nvPr/>
        </p:nvGrpSpPr>
        <p:grpSpPr>
          <a:xfrm>
            <a:off x="6858426" y="3010047"/>
            <a:ext cx="591839" cy="594055"/>
            <a:chOff x="4764809" y="3184208"/>
            <a:chExt cx="717090" cy="719775"/>
          </a:xfrm>
        </p:grpSpPr>
        <p:sp>
          <p:nvSpPr>
            <p:cNvPr id="244" name="Google Shape;927;p40">
              <a:extLst>
                <a:ext uri="{FF2B5EF4-FFF2-40B4-BE49-F238E27FC236}">
                  <a16:creationId xmlns:a16="http://schemas.microsoft.com/office/drawing/2014/main" id="{D154C7DE-9F58-4E54-9916-1281E703F714}"/>
                </a:ext>
              </a:extLst>
            </p:cNvPr>
            <p:cNvSpPr/>
            <p:nvPr/>
          </p:nvSpPr>
          <p:spPr>
            <a:xfrm>
              <a:off x="5143387" y="3232375"/>
              <a:ext cx="338512" cy="556553"/>
            </a:xfrm>
            <a:custGeom>
              <a:avLst/>
              <a:gdLst/>
              <a:ahLst/>
              <a:cxnLst/>
              <a:rect l="l" t="t" r="r" b="b"/>
              <a:pathLst>
                <a:path w="517" h="847" extrusionOk="0">
                  <a:moveTo>
                    <a:pt x="0" y="802"/>
                  </a:moveTo>
                  <a:cubicBezTo>
                    <a:pt x="37" y="819"/>
                    <a:pt x="110" y="847"/>
                    <a:pt x="190" y="847"/>
                  </a:cubicBezTo>
                  <a:cubicBezTo>
                    <a:pt x="190" y="847"/>
                    <a:pt x="190" y="847"/>
                    <a:pt x="190" y="847"/>
                  </a:cubicBezTo>
                  <a:cubicBezTo>
                    <a:pt x="199" y="847"/>
                    <a:pt x="209" y="847"/>
                    <a:pt x="218" y="846"/>
                  </a:cubicBezTo>
                  <a:cubicBezTo>
                    <a:pt x="349" y="835"/>
                    <a:pt x="430" y="763"/>
                    <a:pt x="441" y="754"/>
                  </a:cubicBezTo>
                  <a:cubicBezTo>
                    <a:pt x="491" y="669"/>
                    <a:pt x="517" y="573"/>
                    <a:pt x="517" y="474"/>
                  </a:cubicBezTo>
                  <a:cubicBezTo>
                    <a:pt x="517" y="274"/>
                    <a:pt x="411" y="96"/>
                    <a:pt x="244" y="0"/>
                  </a:cubicBezTo>
                  <a:cubicBezTo>
                    <a:pt x="282" y="43"/>
                    <a:pt x="320" y="107"/>
                    <a:pt x="335" y="201"/>
                  </a:cubicBezTo>
                  <a:cubicBezTo>
                    <a:pt x="354" y="317"/>
                    <a:pt x="329" y="414"/>
                    <a:pt x="305" y="476"/>
                  </a:cubicBezTo>
                  <a:cubicBezTo>
                    <a:pt x="279" y="543"/>
                    <a:pt x="249" y="582"/>
                    <a:pt x="247" y="583"/>
                  </a:cubicBezTo>
                  <a:cubicBezTo>
                    <a:pt x="247" y="583"/>
                    <a:pt x="247" y="583"/>
                    <a:pt x="247" y="583"/>
                  </a:cubicBezTo>
                  <a:cubicBezTo>
                    <a:pt x="236" y="599"/>
                    <a:pt x="224" y="615"/>
                    <a:pt x="210" y="631"/>
                  </a:cubicBezTo>
                  <a:cubicBezTo>
                    <a:pt x="168" y="680"/>
                    <a:pt x="115" y="725"/>
                    <a:pt x="50" y="770"/>
                  </a:cubicBezTo>
                  <a:cubicBezTo>
                    <a:pt x="35" y="780"/>
                    <a:pt x="20" y="790"/>
                    <a:pt x="5" y="800"/>
                  </a:cubicBezTo>
                  <a:cubicBezTo>
                    <a:pt x="3" y="800"/>
                    <a:pt x="2" y="801"/>
                    <a:pt x="0" y="8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5" name="Google Shape;928;p40">
              <a:extLst>
                <a:ext uri="{FF2B5EF4-FFF2-40B4-BE49-F238E27FC236}">
                  <a16:creationId xmlns:a16="http://schemas.microsoft.com/office/drawing/2014/main" id="{98BC47AE-5E3B-4F5B-BC20-FF5B20B5CA7A}"/>
                </a:ext>
              </a:extLst>
            </p:cNvPr>
            <p:cNvSpPr/>
            <p:nvPr/>
          </p:nvSpPr>
          <p:spPr>
            <a:xfrm>
              <a:off x="4783248" y="3418197"/>
              <a:ext cx="616697" cy="485785"/>
            </a:xfrm>
            <a:custGeom>
              <a:avLst/>
              <a:gdLst/>
              <a:ahLst/>
              <a:cxnLst/>
              <a:rect l="l" t="t" r="r" b="b"/>
              <a:pathLst>
                <a:path w="942" h="739" extrusionOk="0">
                  <a:moveTo>
                    <a:pt x="84" y="145"/>
                  </a:moveTo>
                  <a:cubicBezTo>
                    <a:pt x="0" y="309"/>
                    <a:pt x="79" y="508"/>
                    <a:pt x="87" y="527"/>
                  </a:cubicBezTo>
                  <a:cubicBezTo>
                    <a:pt x="192" y="662"/>
                    <a:pt x="349" y="739"/>
                    <a:pt x="520" y="739"/>
                  </a:cubicBezTo>
                  <a:cubicBezTo>
                    <a:pt x="683" y="739"/>
                    <a:pt x="839" y="664"/>
                    <a:pt x="942" y="540"/>
                  </a:cubicBezTo>
                  <a:cubicBezTo>
                    <a:pt x="901" y="562"/>
                    <a:pt x="843" y="585"/>
                    <a:pt x="770" y="591"/>
                  </a:cubicBezTo>
                  <a:cubicBezTo>
                    <a:pt x="760" y="592"/>
                    <a:pt x="750" y="593"/>
                    <a:pt x="740" y="593"/>
                  </a:cubicBezTo>
                  <a:cubicBezTo>
                    <a:pt x="629" y="593"/>
                    <a:pt x="541" y="547"/>
                    <a:pt x="524" y="539"/>
                  </a:cubicBezTo>
                  <a:cubicBezTo>
                    <a:pt x="519" y="537"/>
                    <a:pt x="510" y="532"/>
                    <a:pt x="508" y="531"/>
                  </a:cubicBezTo>
                  <a:cubicBezTo>
                    <a:pt x="451" y="498"/>
                    <a:pt x="405" y="464"/>
                    <a:pt x="363" y="429"/>
                  </a:cubicBezTo>
                  <a:cubicBezTo>
                    <a:pt x="308" y="383"/>
                    <a:pt x="268" y="340"/>
                    <a:pt x="237" y="293"/>
                  </a:cubicBezTo>
                  <a:cubicBezTo>
                    <a:pt x="212" y="256"/>
                    <a:pt x="196" y="220"/>
                    <a:pt x="188" y="183"/>
                  </a:cubicBezTo>
                  <a:cubicBezTo>
                    <a:pt x="176" y="134"/>
                    <a:pt x="179" y="91"/>
                    <a:pt x="195" y="51"/>
                  </a:cubicBezTo>
                  <a:cubicBezTo>
                    <a:pt x="203" y="32"/>
                    <a:pt x="213" y="15"/>
                    <a:pt x="225" y="0"/>
                  </a:cubicBezTo>
                  <a:cubicBezTo>
                    <a:pt x="175" y="27"/>
                    <a:pt x="122" y="72"/>
                    <a:pt x="84" y="14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6" name="Google Shape;929;p40">
              <a:extLst>
                <a:ext uri="{FF2B5EF4-FFF2-40B4-BE49-F238E27FC236}">
                  <a16:creationId xmlns:a16="http://schemas.microsoft.com/office/drawing/2014/main" id="{7130637E-3A7F-42C2-B1A4-29EAECBFDE78}"/>
                </a:ext>
              </a:extLst>
            </p:cNvPr>
            <p:cNvSpPr/>
            <p:nvPr/>
          </p:nvSpPr>
          <p:spPr>
            <a:xfrm>
              <a:off x="4764809" y="3184208"/>
              <a:ext cx="585965" cy="520485"/>
            </a:xfrm>
            <a:custGeom>
              <a:avLst/>
              <a:gdLst/>
              <a:ahLst/>
              <a:cxnLst/>
              <a:rect l="l" t="t" r="r" b="b"/>
              <a:pathLst>
                <a:path w="895" h="792" extrusionOk="0">
                  <a:moveTo>
                    <a:pt x="885" y="279"/>
                  </a:moveTo>
                  <a:cubicBezTo>
                    <a:pt x="871" y="194"/>
                    <a:pt x="837" y="125"/>
                    <a:pt x="783" y="74"/>
                  </a:cubicBezTo>
                  <a:cubicBezTo>
                    <a:pt x="745" y="38"/>
                    <a:pt x="710" y="24"/>
                    <a:pt x="706" y="23"/>
                  </a:cubicBezTo>
                  <a:cubicBezTo>
                    <a:pt x="655" y="8"/>
                    <a:pt x="602" y="0"/>
                    <a:pt x="548" y="0"/>
                  </a:cubicBezTo>
                  <a:cubicBezTo>
                    <a:pt x="246" y="0"/>
                    <a:pt x="0" y="245"/>
                    <a:pt x="0" y="547"/>
                  </a:cubicBezTo>
                  <a:cubicBezTo>
                    <a:pt x="0" y="634"/>
                    <a:pt x="20" y="717"/>
                    <a:pt x="57" y="792"/>
                  </a:cubicBezTo>
                  <a:cubicBezTo>
                    <a:pt x="40" y="710"/>
                    <a:pt x="32" y="594"/>
                    <a:pt x="87" y="488"/>
                  </a:cubicBezTo>
                  <a:cubicBezTo>
                    <a:pt x="170" y="327"/>
                    <a:pt x="318" y="293"/>
                    <a:pt x="378" y="286"/>
                  </a:cubicBezTo>
                  <a:cubicBezTo>
                    <a:pt x="387" y="285"/>
                    <a:pt x="396" y="284"/>
                    <a:pt x="405" y="284"/>
                  </a:cubicBezTo>
                  <a:cubicBezTo>
                    <a:pt x="406" y="284"/>
                    <a:pt x="406" y="284"/>
                    <a:pt x="406" y="284"/>
                  </a:cubicBezTo>
                  <a:cubicBezTo>
                    <a:pt x="408" y="284"/>
                    <a:pt x="408" y="284"/>
                    <a:pt x="408" y="284"/>
                  </a:cubicBezTo>
                  <a:cubicBezTo>
                    <a:pt x="410" y="285"/>
                    <a:pt x="410" y="285"/>
                    <a:pt x="410" y="285"/>
                  </a:cubicBezTo>
                  <a:cubicBezTo>
                    <a:pt x="441" y="285"/>
                    <a:pt x="472" y="294"/>
                    <a:pt x="500" y="311"/>
                  </a:cubicBezTo>
                  <a:cubicBezTo>
                    <a:pt x="519" y="322"/>
                    <a:pt x="535" y="337"/>
                    <a:pt x="548" y="356"/>
                  </a:cubicBezTo>
                  <a:cubicBezTo>
                    <a:pt x="570" y="322"/>
                    <a:pt x="603" y="301"/>
                    <a:pt x="645" y="291"/>
                  </a:cubicBezTo>
                  <a:cubicBezTo>
                    <a:pt x="662" y="287"/>
                    <a:pt x="678" y="285"/>
                    <a:pt x="694" y="285"/>
                  </a:cubicBezTo>
                  <a:cubicBezTo>
                    <a:pt x="737" y="285"/>
                    <a:pt x="776" y="299"/>
                    <a:pt x="812" y="326"/>
                  </a:cubicBezTo>
                  <a:cubicBezTo>
                    <a:pt x="850" y="356"/>
                    <a:pt x="874" y="395"/>
                    <a:pt x="883" y="444"/>
                  </a:cubicBezTo>
                  <a:cubicBezTo>
                    <a:pt x="892" y="395"/>
                    <a:pt x="895" y="340"/>
                    <a:pt x="885" y="27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7" name="Google Shape;930;p40">
            <a:extLst>
              <a:ext uri="{FF2B5EF4-FFF2-40B4-BE49-F238E27FC236}">
                <a16:creationId xmlns:a16="http://schemas.microsoft.com/office/drawing/2014/main" id="{D602D06E-06F0-4661-A433-DEC5F17CE0DA}"/>
              </a:ext>
            </a:extLst>
          </p:cNvPr>
          <p:cNvGrpSpPr/>
          <p:nvPr/>
        </p:nvGrpSpPr>
        <p:grpSpPr>
          <a:xfrm>
            <a:off x="5936660" y="3048667"/>
            <a:ext cx="594328" cy="516816"/>
            <a:chOff x="3680173" y="3231000"/>
            <a:chExt cx="720106" cy="626190"/>
          </a:xfrm>
        </p:grpSpPr>
        <p:sp>
          <p:nvSpPr>
            <p:cNvPr id="248" name="Google Shape;931;p40">
              <a:extLst>
                <a:ext uri="{FF2B5EF4-FFF2-40B4-BE49-F238E27FC236}">
                  <a16:creationId xmlns:a16="http://schemas.microsoft.com/office/drawing/2014/main" id="{AFF27360-0D5B-4907-805C-075533EF2FC9}"/>
                </a:ext>
              </a:extLst>
            </p:cNvPr>
            <p:cNvSpPr/>
            <p:nvPr/>
          </p:nvSpPr>
          <p:spPr>
            <a:xfrm>
              <a:off x="3680173" y="3232386"/>
              <a:ext cx="468746" cy="451568"/>
            </a:xfrm>
            <a:custGeom>
              <a:avLst/>
              <a:gdLst/>
              <a:ahLst/>
              <a:cxnLst/>
              <a:rect l="l" t="t" r="r" b="b"/>
              <a:pathLst>
                <a:path w="341" h="326" extrusionOk="0">
                  <a:moveTo>
                    <a:pt x="337" y="79"/>
                  </a:moveTo>
                  <a:cubicBezTo>
                    <a:pt x="332" y="73"/>
                    <a:pt x="325" y="65"/>
                    <a:pt x="312" y="52"/>
                  </a:cubicBezTo>
                  <a:cubicBezTo>
                    <a:pt x="290" y="31"/>
                    <a:pt x="264" y="16"/>
                    <a:pt x="261" y="15"/>
                  </a:cubicBezTo>
                  <a:cubicBezTo>
                    <a:pt x="237" y="5"/>
                    <a:pt x="211" y="0"/>
                    <a:pt x="184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24" y="2"/>
                    <a:pt x="76" y="24"/>
                    <a:pt x="44" y="61"/>
                  </a:cubicBezTo>
                  <a:cubicBezTo>
                    <a:pt x="13" y="97"/>
                    <a:pt x="0" y="144"/>
                    <a:pt x="5" y="195"/>
                  </a:cubicBezTo>
                  <a:cubicBezTo>
                    <a:pt x="10" y="237"/>
                    <a:pt x="24" y="275"/>
                    <a:pt x="47" y="308"/>
                  </a:cubicBezTo>
                  <a:cubicBezTo>
                    <a:pt x="51" y="314"/>
                    <a:pt x="56" y="320"/>
                    <a:pt x="61" y="326"/>
                  </a:cubicBezTo>
                  <a:cubicBezTo>
                    <a:pt x="50" y="296"/>
                    <a:pt x="39" y="251"/>
                    <a:pt x="47" y="200"/>
                  </a:cubicBezTo>
                  <a:cubicBezTo>
                    <a:pt x="62" y="106"/>
                    <a:pt x="151" y="88"/>
                    <a:pt x="162" y="86"/>
                  </a:cubicBezTo>
                  <a:cubicBezTo>
                    <a:pt x="162" y="86"/>
                    <a:pt x="162" y="86"/>
                    <a:pt x="162" y="86"/>
                  </a:cubicBezTo>
                  <a:cubicBezTo>
                    <a:pt x="169" y="85"/>
                    <a:pt x="176" y="84"/>
                    <a:pt x="183" y="83"/>
                  </a:cubicBezTo>
                  <a:cubicBezTo>
                    <a:pt x="184" y="83"/>
                    <a:pt x="184" y="83"/>
                    <a:pt x="184" y="83"/>
                  </a:cubicBezTo>
                  <a:cubicBezTo>
                    <a:pt x="210" y="83"/>
                    <a:pt x="234" y="91"/>
                    <a:pt x="257" y="107"/>
                  </a:cubicBezTo>
                  <a:cubicBezTo>
                    <a:pt x="259" y="109"/>
                    <a:pt x="261" y="109"/>
                    <a:pt x="262" y="109"/>
                  </a:cubicBezTo>
                  <a:cubicBezTo>
                    <a:pt x="264" y="109"/>
                    <a:pt x="266" y="108"/>
                    <a:pt x="269" y="107"/>
                  </a:cubicBezTo>
                  <a:cubicBezTo>
                    <a:pt x="295" y="91"/>
                    <a:pt x="318" y="84"/>
                    <a:pt x="341" y="83"/>
                  </a:cubicBezTo>
                  <a:cubicBezTo>
                    <a:pt x="339" y="82"/>
                    <a:pt x="338" y="80"/>
                    <a:pt x="337" y="7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9" name="Google Shape;932;p40">
              <a:extLst>
                <a:ext uri="{FF2B5EF4-FFF2-40B4-BE49-F238E27FC236}">
                  <a16:creationId xmlns:a16="http://schemas.microsoft.com/office/drawing/2014/main" id="{7F04CCA0-0105-46C0-A3D3-1835BFDFF108}"/>
                </a:ext>
              </a:extLst>
            </p:cNvPr>
            <p:cNvSpPr/>
            <p:nvPr/>
          </p:nvSpPr>
          <p:spPr>
            <a:xfrm>
              <a:off x="3743529" y="3408162"/>
              <a:ext cx="548171" cy="449028"/>
            </a:xfrm>
            <a:custGeom>
              <a:avLst/>
              <a:gdLst/>
              <a:ahLst/>
              <a:cxnLst/>
              <a:rect l="l" t="t" r="r" b="b"/>
              <a:pathLst>
                <a:path w="399" h="324" extrusionOk="0">
                  <a:moveTo>
                    <a:pt x="399" y="221"/>
                  </a:moveTo>
                  <a:cubicBezTo>
                    <a:pt x="381" y="231"/>
                    <a:pt x="357" y="241"/>
                    <a:pt x="329" y="246"/>
                  </a:cubicBezTo>
                  <a:cubicBezTo>
                    <a:pt x="315" y="249"/>
                    <a:pt x="299" y="250"/>
                    <a:pt x="284" y="250"/>
                  </a:cubicBezTo>
                  <a:cubicBezTo>
                    <a:pt x="244" y="250"/>
                    <a:pt x="214" y="241"/>
                    <a:pt x="209" y="239"/>
                  </a:cubicBezTo>
                  <a:cubicBezTo>
                    <a:pt x="208" y="239"/>
                    <a:pt x="206" y="239"/>
                    <a:pt x="204" y="238"/>
                  </a:cubicBezTo>
                  <a:cubicBezTo>
                    <a:pt x="143" y="209"/>
                    <a:pt x="100" y="176"/>
                    <a:pt x="70" y="133"/>
                  </a:cubicBezTo>
                  <a:cubicBezTo>
                    <a:pt x="55" y="111"/>
                    <a:pt x="46" y="86"/>
                    <a:pt x="43" y="59"/>
                  </a:cubicBezTo>
                  <a:cubicBezTo>
                    <a:pt x="40" y="36"/>
                    <a:pt x="44" y="16"/>
                    <a:pt x="53" y="0"/>
                  </a:cubicBezTo>
                  <a:cubicBezTo>
                    <a:pt x="35" y="16"/>
                    <a:pt x="18" y="39"/>
                    <a:pt x="12" y="75"/>
                  </a:cubicBezTo>
                  <a:cubicBezTo>
                    <a:pt x="0" y="154"/>
                    <a:pt x="37" y="221"/>
                    <a:pt x="41" y="228"/>
                  </a:cubicBezTo>
                  <a:cubicBezTo>
                    <a:pt x="74" y="261"/>
                    <a:pt x="116" y="289"/>
                    <a:pt x="169" y="314"/>
                  </a:cubicBezTo>
                  <a:cubicBezTo>
                    <a:pt x="183" y="320"/>
                    <a:pt x="199" y="324"/>
                    <a:pt x="215" y="324"/>
                  </a:cubicBezTo>
                  <a:cubicBezTo>
                    <a:pt x="233" y="324"/>
                    <a:pt x="252" y="319"/>
                    <a:pt x="268" y="312"/>
                  </a:cubicBezTo>
                  <a:cubicBezTo>
                    <a:pt x="312" y="291"/>
                    <a:pt x="350" y="266"/>
                    <a:pt x="383" y="236"/>
                  </a:cubicBezTo>
                  <a:cubicBezTo>
                    <a:pt x="389" y="231"/>
                    <a:pt x="394" y="226"/>
                    <a:pt x="399" y="22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0" name="Google Shape;933;p40">
              <a:extLst>
                <a:ext uri="{FF2B5EF4-FFF2-40B4-BE49-F238E27FC236}">
                  <a16:creationId xmlns:a16="http://schemas.microsoft.com/office/drawing/2014/main" id="{E404F1C6-91D4-4840-A801-29F75E87B2E5}"/>
                </a:ext>
              </a:extLst>
            </p:cNvPr>
            <p:cNvSpPr/>
            <p:nvPr/>
          </p:nvSpPr>
          <p:spPr>
            <a:xfrm>
              <a:off x="4061000" y="3231000"/>
              <a:ext cx="339279" cy="508390"/>
            </a:xfrm>
            <a:custGeom>
              <a:avLst/>
              <a:gdLst/>
              <a:ahLst/>
              <a:cxnLst/>
              <a:rect l="l" t="t" r="r" b="b"/>
              <a:pathLst>
                <a:path w="247" h="367" extrusionOk="0">
                  <a:moveTo>
                    <a:pt x="53" y="367"/>
                  </a:moveTo>
                  <a:cubicBezTo>
                    <a:pt x="68" y="367"/>
                    <a:pt x="82" y="365"/>
                    <a:pt x="96" y="363"/>
                  </a:cubicBezTo>
                  <a:cubicBezTo>
                    <a:pt x="150" y="353"/>
                    <a:pt x="191" y="320"/>
                    <a:pt x="195" y="316"/>
                  </a:cubicBezTo>
                  <a:cubicBezTo>
                    <a:pt x="221" y="279"/>
                    <a:pt x="237" y="239"/>
                    <a:pt x="242" y="195"/>
                  </a:cubicBezTo>
                  <a:cubicBezTo>
                    <a:pt x="247" y="155"/>
                    <a:pt x="239" y="116"/>
                    <a:pt x="221" y="85"/>
                  </a:cubicBezTo>
                  <a:cubicBezTo>
                    <a:pt x="201" y="51"/>
                    <a:pt x="170" y="26"/>
                    <a:pt x="130" y="12"/>
                  </a:cubicBezTo>
                  <a:cubicBezTo>
                    <a:pt x="110" y="4"/>
                    <a:pt x="88" y="0"/>
                    <a:pt x="66" y="0"/>
                  </a:cubicBezTo>
                  <a:cubicBezTo>
                    <a:pt x="44" y="0"/>
                    <a:pt x="22" y="4"/>
                    <a:pt x="0" y="11"/>
                  </a:cubicBezTo>
                  <a:cubicBezTo>
                    <a:pt x="11" y="18"/>
                    <a:pt x="28" y="30"/>
                    <a:pt x="43" y="44"/>
                  </a:cubicBezTo>
                  <a:cubicBezTo>
                    <a:pt x="57" y="58"/>
                    <a:pt x="64" y="66"/>
                    <a:pt x="69" y="72"/>
                  </a:cubicBezTo>
                  <a:cubicBezTo>
                    <a:pt x="71" y="74"/>
                    <a:pt x="72" y="76"/>
                    <a:pt x="74" y="78"/>
                  </a:cubicBezTo>
                  <a:cubicBezTo>
                    <a:pt x="80" y="85"/>
                    <a:pt x="89" y="87"/>
                    <a:pt x="89" y="87"/>
                  </a:cubicBezTo>
                  <a:cubicBezTo>
                    <a:pt x="102" y="91"/>
                    <a:pt x="102" y="91"/>
                    <a:pt x="102" y="91"/>
                  </a:cubicBezTo>
                  <a:cubicBezTo>
                    <a:pt x="102" y="91"/>
                    <a:pt x="102" y="91"/>
                    <a:pt x="102" y="91"/>
                  </a:cubicBezTo>
                  <a:cubicBezTo>
                    <a:pt x="143" y="106"/>
                    <a:pt x="164" y="140"/>
                    <a:pt x="159" y="185"/>
                  </a:cubicBezTo>
                  <a:cubicBezTo>
                    <a:pt x="154" y="230"/>
                    <a:pt x="133" y="268"/>
                    <a:pt x="96" y="302"/>
                  </a:cubicBezTo>
                  <a:cubicBezTo>
                    <a:pt x="70" y="326"/>
                    <a:pt x="40" y="345"/>
                    <a:pt x="5" y="362"/>
                  </a:cubicBezTo>
                  <a:cubicBezTo>
                    <a:pt x="18" y="365"/>
                    <a:pt x="34" y="367"/>
                    <a:pt x="53" y="367"/>
                  </a:cubicBezTo>
                  <a:cubicBezTo>
                    <a:pt x="53" y="367"/>
                    <a:pt x="53" y="367"/>
                    <a:pt x="53" y="3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1" name="Google Shape;934;p40">
            <a:extLst>
              <a:ext uri="{FF2B5EF4-FFF2-40B4-BE49-F238E27FC236}">
                <a16:creationId xmlns:a16="http://schemas.microsoft.com/office/drawing/2014/main" id="{B46D571C-64E4-48F0-85DE-6DC5D316AF1B}"/>
              </a:ext>
            </a:extLst>
          </p:cNvPr>
          <p:cNvGrpSpPr/>
          <p:nvPr/>
        </p:nvGrpSpPr>
        <p:grpSpPr>
          <a:xfrm>
            <a:off x="8699443" y="3009995"/>
            <a:ext cx="591044" cy="594160"/>
            <a:chOff x="6931035" y="3184144"/>
            <a:chExt cx="716128" cy="719903"/>
          </a:xfrm>
        </p:grpSpPr>
        <p:sp>
          <p:nvSpPr>
            <p:cNvPr id="252" name="Google Shape;935;p40">
              <a:extLst>
                <a:ext uri="{FF2B5EF4-FFF2-40B4-BE49-F238E27FC236}">
                  <a16:creationId xmlns:a16="http://schemas.microsoft.com/office/drawing/2014/main" id="{1641E8AC-89F6-4A7C-B02B-9DEA26D1D107}"/>
                </a:ext>
              </a:extLst>
            </p:cNvPr>
            <p:cNvSpPr/>
            <p:nvPr/>
          </p:nvSpPr>
          <p:spPr>
            <a:xfrm>
              <a:off x="7304099" y="3430106"/>
              <a:ext cx="343064" cy="228463"/>
            </a:xfrm>
            <a:custGeom>
              <a:avLst/>
              <a:gdLst/>
              <a:ahLst/>
              <a:cxnLst/>
              <a:rect l="l" t="t" r="r" b="b"/>
              <a:pathLst>
                <a:path w="590" h="391" extrusionOk="0">
                  <a:moveTo>
                    <a:pt x="507" y="0"/>
                  </a:moveTo>
                  <a:cubicBezTo>
                    <a:pt x="196" y="0"/>
                    <a:pt x="196" y="0"/>
                    <a:pt x="196" y="0"/>
                  </a:cubicBezTo>
                  <a:cubicBezTo>
                    <a:pt x="194" y="0"/>
                    <a:pt x="192" y="0"/>
                    <a:pt x="191" y="2"/>
                  </a:cubicBezTo>
                  <a:cubicBezTo>
                    <a:pt x="2" y="190"/>
                    <a:pt x="2" y="190"/>
                    <a:pt x="2" y="190"/>
                  </a:cubicBezTo>
                  <a:cubicBezTo>
                    <a:pt x="0" y="193"/>
                    <a:pt x="0" y="197"/>
                    <a:pt x="2" y="200"/>
                  </a:cubicBezTo>
                  <a:cubicBezTo>
                    <a:pt x="191" y="389"/>
                    <a:pt x="191" y="389"/>
                    <a:pt x="191" y="389"/>
                  </a:cubicBezTo>
                  <a:cubicBezTo>
                    <a:pt x="192" y="390"/>
                    <a:pt x="194" y="391"/>
                    <a:pt x="196" y="391"/>
                  </a:cubicBezTo>
                  <a:cubicBezTo>
                    <a:pt x="507" y="391"/>
                    <a:pt x="507" y="391"/>
                    <a:pt x="507" y="391"/>
                  </a:cubicBezTo>
                  <a:cubicBezTo>
                    <a:pt x="553" y="391"/>
                    <a:pt x="590" y="353"/>
                    <a:pt x="590" y="307"/>
                  </a:cubicBezTo>
                  <a:cubicBezTo>
                    <a:pt x="590" y="83"/>
                    <a:pt x="590" y="83"/>
                    <a:pt x="590" y="83"/>
                  </a:cubicBezTo>
                  <a:cubicBezTo>
                    <a:pt x="590" y="37"/>
                    <a:pt x="553" y="0"/>
                    <a:pt x="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3" name="Google Shape;936;p40">
              <a:extLst>
                <a:ext uri="{FF2B5EF4-FFF2-40B4-BE49-F238E27FC236}">
                  <a16:creationId xmlns:a16="http://schemas.microsoft.com/office/drawing/2014/main" id="{E0DF0305-7078-4F48-862B-96ED0BB790E7}"/>
                </a:ext>
              </a:extLst>
            </p:cNvPr>
            <p:cNvSpPr/>
            <p:nvPr/>
          </p:nvSpPr>
          <p:spPr>
            <a:xfrm>
              <a:off x="6931035" y="3430106"/>
              <a:ext cx="343548" cy="228463"/>
            </a:xfrm>
            <a:custGeom>
              <a:avLst/>
              <a:gdLst/>
              <a:ahLst/>
              <a:cxnLst/>
              <a:rect l="l" t="t" r="r" b="b"/>
              <a:pathLst>
                <a:path w="591" h="391" extrusionOk="0">
                  <a:moveTo>
                    <a:pt x="84" y="0"/>
                  </a:moveTo>
                  <a:cubicBezTo>
                    <a:pt x="38" y="0"/>
                    <a:pt x="0" y="37"/>
                    <a:pt x="0" y="83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353"/>
                    <a:pt x="38" y="391"/>
                    <a:pt x="84" y="391"/>
                  </a:cubicBezTo>
                  <a:cubicBezTo>
                    <a:pt x="395" y="391"/>
                    <a:pt x="395" y="391"/>
                    <a:pt x="395" y="391"/>
                  </a:cubicBezTo>
                  <a:cubicBezTo>
                    <a:pt x="396" y="391"/>
                    <a:pt x="398" y="390"/>
                    <a:pt x="399" y="389"/>
                  </a:cubicBezTo>
                  <a:cubicBezTo>
                    <a:pt x="588" y="200"/>
                    <a:pt x="588" y="200"/>
                    <a:pt x="588" y="200"/>
                  </a:cubicBezTo>
                  <a:cubicBezTo>
                    <a:pt x="591" y="197"/>
                    <a:pt x="591" y="193"/>
                    <a:pt x="588" y="190"/>
                  </a:cubicBezTo>
                  <a:cubicBezTo>
                    <a:pt x="399" y="2"/>
                    <a:pt x="399" y="2"/>
                    <a:pt x="399" y="2"/>
                  </a:cubicBezTo>
                  <a:cubicBezTo>
                    <a:pt x="398" y="0"/>
                    <a:pt x="396" y="0"/>
                    <a:pt x="395" y="0"/>
                  </a:cubicBezTo>
                  <a:lnTo>
                    <a:pt x="8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4" name="Google Shape;937;p40">
              <a:extLst>
                <a:ext uri="{FF2B5EF4-FFF2-40B4-BE49-F238E27FC236}">
                  <a16:creationId xmlns:a16="http://schemas.microsoft.com/office/drawing/2014/main" id="{7A75DAC5-C98A-4DA8-BD66-25BD1B920C00}"/>
                </a:ext>
              </a:extLst>
            </p:cNvPr>
            <p:cNvSpPr/>
            <p:nvPr/>
          </p:nvSpPr>
          <p:spPr>
            <a:xfrm>
              <a:off x="7175631" y="3184144"/>
              <a:ext cx="227419" cy="345369"/>
            </a:xfrm>
            <a:custGeom>
              <a:avLst/>
              <a:gdLst/>
              <a:ahLst/>
              <a:cxnLst/>
              <a:rect l="l" t="t" r="r" b="b"/>
              <a:pathLst>
                <a:path w="391" h="591" extrusionOk="0">
                  <a:moveTo>
                    <a:pt x="307" y="0"/>
                  </a:moveTo>
                  <a:cubicBezTo>
                    <a:pt x="84" y="0"/>
                    <a:pt x="84" y="0"/>
                    <a:pt x="84" y="0"/>
                  </a:cubicBezTo>
                  <a:cubicBezTo>
                    <a:pt x="37" y="0"/>
                    <a:pt x="0" y="38"/>
                    <a:pt x="0" y="84"/>
                  </a:cubicBezTo>
                  <a:cubicBezTo>
                    <a:pt x="0" y="395"/>
                    <a:pt x="0" y="395"/>
                    <a:pt x="0" y="395"/>
                  </a:cubicBezTo>
                  <a:cubicBezTo>
                    <a:pt x="0" y="396"/>
                    <a:pt x="1" y="398"/>
                    <a:pt x="2" y="399"/>
                  </a:cubicBezTo>
                  <a:cubicBezTo>
                    <a:pt x="191" y="588"/>
                    <a:pt x="191" y="588"/>
                    <a:pt x="191" y="588"/>
                  </a:cubicBezTo>
                  <a:cubicBezTo>
                    <a:pt x="193" y="591"/>
                    <a:pt x="198" y="591"/>
                    <a:pt x="200" y="588"/>
                  </a:cubicBezTo>
                  <a:cubicBezTo>
                    <a:pt x="389" y="399"/>
                    <a:pt x="389" y="399"/>
                    <a:pt x="389" y="399"/>
                  </a:cubicBezTo>
                  <a:cubicBezTo>
                    <a:pt x="390" y="398"/>
                    <a:pt x="391" y="396"/>
                    <a:pt x="391" y="395"/>
                  </a:cubicBezTo>
                  <a:cubicBezTo>
                    <a:pt x="391" y="84"/>
                    <a:pt x="391" y="84"/>
                    <a:pt x="391" y="84"/>
                  </a:cubicBezTo>
                  <a:cubicBezTo>
                    <a:pt x="391" y="38"/>
                    <a:pt x="354" y="0"/>
                    <a:pt x="3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5" name="Google Shape;938;p40">
              <a:extLst>
                <a:ext uri="{FF2B5EF4-FFF2-40B4-BE49-F238E27FC236}">
                  <a16:creationId xmlns:a16="http://schemas.microsoft.com/office/drawing/2014/main" id="{07F26FF2-94D4-4399-A14C-84523F2DB07F}"/>
                </a:ext>
              </a:extLst>
            </p:cNvPr>
            <p:cNvSpPr/>
            <p:nvPr/>
          </p:nvSpPr>
          <p:spPr>
            <a:xfrm>
              <a:off x="7175631" y="3558678"/>
              <a:ext cx="227419" cy="345369"/>
            </a:xfrm>
            <a:custGeom>
              <a:avLst/>
              <a:gdLst/>
              <a:ahLst/>
              <a:cxnLst/>
              <a:rect l="l" t="t" r="r" b="b"/>
              <a:pathLst>
                <a:path w="391" h="591" extrusionOk="0">
                  <a:moveTo>
                    <a:pt x="84" y="591"/>
                  </a:moveTo>
                  <a:cubicBezTo>
                    <a:pt x="307" y="591"/>
                    <a:pt x="307" y="591"/>
                    <a:pt x="307" y="591"/>
                  </a:cubicBezTo>
                  <a:cubicBezTo>
                    <a:pt x="354" y="591"/>
                    <a:pt x="391" y="553"/>
                    <a:pt x="391" y="507"/>
                  </a:cubicBezTo>
                  <a:cubicBezTo>
                    <a:pt x="391" y="197"/>
                    <a:pt x="391" y="197"/>
                    <a:pt x="391" y="197"/>
                  </a:cubicBezTo>
                  <a:cubicBezTo>
                    <a:pt x="391" y="195"/>
                    <a:pt x="390" y="193"/>
                    <a:pt x="389" y="192"/>
                  </a:cubicBezTo>
                  <a:cubicBezTo>
                    <a:pt x="200" y="3"/>
                    <a:pt x="200" y="3"/>
                    <a:pt x="200" y="3"/>
                  </a:cubicBezTo>
                  <a:cubicBezTo>
                    <a:pt x="198" y="0"/>
                    <a:pt x="193" y="0"/>
                    <a:pt x="191" y="3"/>
                  </a:cubicBezTo>
                  <a:cubicBezTo>
                    <a:pt x="2" y="192"/>
                    <a:pt x="2" y="192"/>
                    <a:pt x="2" y="192"/>
                  </a:cubicBezTo>
                  <a:cubicBezTo>
                    <a:pt x="1" y="193"/>
                    <a:pt x="0" y="195"/>
                    <a:pt x="0" y="197"/>
                  </a:cubicBezTo>
                  <a:cubicBezTo>
                    <a:pt x="0" y="507"/>
                    <a:pt x="0" y="507"/>
                    <a:pt x="0" y="507"/>
                  </a:cubicBezTo>
                  <a:cubicBezTo>
                    <a:pt x="0" y="553"/>
                    <a:pt x="37" y="591"/>
                    <a:pt x="84" y="59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6" name="Google Shape;939;p40">
            <a:extLst>
              <a:ext uri="{FF2B5EF4-FFF2-40B4-BE49-F238E27FC236}">
                <a16:creationId xmlns:a16="http://schemas.microsoft.com/office/drawing/2014/main" id="{84AC1402-AEAC-4014-A624-FF75BCFFA4EA}"/>
              </a:ext>
            </a:extLst>
          </p:cNvPr>
          <p:cNvGrpSpPr/>
          <p:nvPr/>
        </p:nvGrpSpPr>
        <p:grpSpPr>
          <a:xfrm>
            <a:off x="7777702" y="3009931"/>
            <a:ext cx="594303" cy="594285"/>
            <a:chOff x="5846429" y="3184067"/>
            <a:chExt cx="720076" cy="720055"/>
          </a:xfrm>
        </p:grpSpPr>
        <p:sp>
          <p:nvSpPr>
            <p:cNvPr id="257" name="Google Shape;940;p40">
              <a:extLst>
                <a:ext uri="{FF2B5EF4-FFF2-40B4-BE49-F238E27FC236}">
                  <a16:creationId xmlns:a16="http://schemas.microsoft.com/office/drawing/2014/main" id="{AA28CFFE-3DB9-41E2-8D05-4B3AB8580503}"/>
                </a:ext>
              </a:extLst>
            </p:cNvPr>
            <p:cNvSpPr/>
            <p:nvPr/>
          </p:nvSpPr>
          <p:spPr>
            <a:xfrm>
              <a:off x="6207893" y="3184067"/>
              <a:ext cx="355998" cy="422879"/>
            </a:xfrm>
            <a:custGeom>
              <a:avLst/>
              <a:gdLst/>
              <a:ahLst/>
              <a:cxnLst/>
              <a:rect l="l" t="t" r="r" b="b"/>
              <a:pathLst>
                <a:path w="540" h="642" extrusionOk="0">
                  <a:moveTo>
                    <a:pt x="473" y="593"/>
                  </a:moveTo>
                  <a:cubicBezTo>
                    <a:pt x="536" y="545"/>
                    <a:pt x="540" y="487"/>
                    <a:pt x="540" y="480"/>
                  </a:cubicBezTo>
                  <a:cubicBezTo>
                    <a:pt x="507" y="208"/>
                    <a:pt x="276" y="2"/>
                    <a:pt x="0" y="0"/>
                  </a:cubicBezTo>
                  <a:cubicBezTo>
                    <a:pt x="24" y="14"/>
                    <a:pt x="46" y="33"/>
                    <a:pt x="64" y="57"/>
                  </a:cubicBezTo>
                  <a:cubicBezTo>
                    <a:pt x="117" y="125"/>
                    <a:pt x="119" y="216"/>
                    <a:pt x="119" y="220"/>
                  </a:cubicBezTo>
                  <a:cubicBezTo>
                    <a:pt x="119" y="425"/>
                    <a:pt x="119" y="425"/>
                    <a:pt x="119" y="425"/>
                  </a:cubicBezTo>
                  <a:cubicBezTo>
                    <a:pt x="337" y="425"/>
                    <a:pt x="337" y="425"/>
                    <a:pt x="337" y="425"/>
                  </a:cubicBezTo>
                  <a:cubicBezTo>
                    <a:pt x="337" y="642"/>
                    <a:pt x="337" y="642"/>
                    <a:pt x="337" y="642"/>
                  </a:cubicBezTo>
                  <a:cubicBezTo>
                    <a:pt x="365" y="640"/>
                    <a:pt x="425" y="630"/>
                    <a:pt x="473" y="59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8" name="Google Shape;941;p40">
              <a:extLst>
                <a:ext uri="{FF2B5EF4-FFF2-40B4-BE49-F238E27FC236}">
                  <a16:creationId xmlns:a16="http://schemas.microsoft.com/office/drawing/2014/main" id="{87C9F54F-68C8-405C-8898-8C48BF7DAEF4}"/>
                </a:ext>
              </a:extLst>
            </p:cNvPr>
            <p:cNvSpPr/>
            <p:nvPr/>
          </p:nvSpPr>
          <p:spPr>
            <a:xfrm>
              <a:off x="5846429" y="3186676"/>
              <a:ext cx="423253" cy="355759"/>
            </a:xfrm>
            <a:custGeom>
              <a:avLst/>
              <a:gdLst/>
              <a:ahLst/>
              <a:cxnLst/>
              <a:rect l="l" t="t" r="r" b="b"/>
              <a:pathLst>
                <a:path w="642" h="540" extrusionOk="0">
                  <a:moveTo>
                    <a:pt x="480" y="0"/>
                  </a:moveTo>
                  <a:cubicBezTo>
                    <a:pt x="207" y="33"/>
                    <a:pt x="1" y="265"/>
                    <a:pt x="0" y="540"/>
                  </a:cubicBezTo>
                  <a:cubicBezTo>
                    <a:pt x="13" y="516"/>
                    <a:pt x="32" y="495"/>
                    <a:pt x="56" y="476"/>
                  </a:cubicBezTo>
                  <a:cubicBezTo>
                    <a:pt x="125" y="423"/>
                    <a:pt x="215" y="421"/>
                    <a:pt x="219" y="421"/>
                  </a:cubicBezTo>
                  <a:cubicBezTo>
                    <a:pt x="425" y="421"/>
                    <a:pt x="425" y="421"/>
                    <a:pt x="425" y="421"/>
                  </a:cubicBezTo>
                  <a:cubicBezTo>
                    <a:pt x="425" y="203"/>
                    <a:pt x="425" y="203"/>
                    <a:pt x="425" y="203"/>
                  </a:cubicBezTo>
                  <a:cubicBezTo>
                    <a:pt x="642" y="203"/>
                    <a:pt x="642" y="203"/>
                    <a:pt x="642" y="203"/>
                  </a:cubicBezTo>
                  <a:cubicBezTo>
                    <a:pt x="639" y="176"/>
                    <a:pt x="629" y="115"/>
                    <a:pt x="593" y="68"/>
                  </a:cubicBezTo>
                  <a:cubicBezTo>
                    <a:pt x="544" y="4"/>
                    <a:pt x="486" y="1"/>
                    <a:pt x="4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942;p40">
              <a:extLst>
                <a:ext uri="{FF2B5EF4-FFF2-40B4-BE49-F238E27FC236}">
                  <a16:creationId xmlns:a16="http://schemas.microsoft.com/office/drawing/2014/main" id="{2C0EE46B-7D26-41DF-80FB-2A6DAE5F515D}"/>
                </a:ext>
              </a:extLst>
            </p:cNvPr>
            <p:cNvSpPr/>
            <p:nvPr/>
          </p:nvSpPr>
          <p:spPr>
            <a:xfrm>
              <a:off x="5849043" y="3481007"/>
              <a:ext cx="355998" cy="423115"/>
            </a:xfrm>
            <a:custGeom>
              <a:avLst/>
              <a:gdLst/>
              <a:ahLst/>
              <a:cxnLst/>
              <a:rect l="l" t="t" r="r" b="b"/>
              <a:pathLst>
                <a:path w="540" h="642" extrusionOk="0">
                  <a:moveTo>
                    <a:pt x="476" y="586"/>
                  </a:moveTo>
                  <a:cubicBezTo>
                    <a:pt x="423" y="517"/>
                    <a:pt x="421" y="426"/>
                    <a:pt x="421" y="423"/>
                  </a:cubicBezTo>
                  <a:cubicBezTo>
                    <a:pt x="421" y="217"/>
                    <a:pt x="421" y="217"/>
                    <a:pt x="421" y="217"/>
                  </a:cubicBezTo>
                  <a:cubicBezTo>
                    <a:pt x="203" y="217"/>
                    <a:pt x="203" y="217"/>
                    <a:pt x="203" y="217"/>
                  </a:cubicBezTo>
                  <a:cubicBezTo>
                    <a:pt x="203" y="0"/>
                    <a:pt x="203" y="0"/>
                    <a:pt x="203" y="0"/>
                  </a:cubicBezTo>
                  <a:cubicBezTo>
                    <a:pt x="175" y="2"/>
                    <a:pt x="114" y="12"/>
                    <a:pt x="67" y="49"/>
                  </a:cubicBezTo>
                  <a:cubicBezTo>
                    <a:pt x="4" y="97"/>
                    <a:pt x="0" y="155"/>
                    <a:pt x="0" y="162"/>
                  </a:cubicBezTo>
                  <a:cubicBezTo>
                    <a:pt x="32" y="434"/>
                    <a:pt x="264" y="641"/>
                    <a:pt x="540" y="642"/>
                  </a:cubicBezTo>
                  <a:cubicBezTo>
                    <a:pt x="516" y="628"/>
                    <a:pt x="494" y="610"/>
                    <a:pt x="476" y="58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0" name="Google Shape;943;p40">
              <a:extLst>
                <a:ext uri="{FF2B5EF4-FFF2-40B4-BE49-F238E27FC236}">
                  <a16:creationId xmlns:a16="http://schemas.microsoft.com/office/drawing/2014/main" id="{E211AFC1-2E01-40AE-B510-B6ACB1F667C9}"/>
                </a:ext>
              </a:extLst>
            </p:cNvPr>
            <p:cNvSpPr/>
            <p:nvPr/>
          </p:nvSpPr>
          <p:spPr>
            <a:xfrm>
              <a:off x="6143252" y="3545755"/>
              <a:ext cx="423253" cy="355759"/>
            </a:xfrm>
            <a:custGeom>
              <a:avLst/>
              <a:gdLst/>
              <a:ahLst/>
              <a:cxnLst/>
              <a:rect l="l" t="t" r="r" b="b"/>
              <a:pathLst>
                <a:path w="642" h="540" extrusionOk="0">
                  <a:moveTo>
                    <a:pt x="423" y="119"/>
                  </a:moveTo>
                  <a:cubicBezTo>
                    <a:pt x="217" y="119"/>
                    <a:pt x="217" y="119"/>
                    <a:pt x="217" y="119"/>
                  </a:cubicBezTo>
                  <a:cubicBezTo>
                    <a:pt x="217" y="337"/>
                    <a:pt x="217" y="337"/>
                    <a:pt x="217" y="337"/>
                  </a:cubicBezTo>
                  <a:cubicBezTo>
                    <a:pt x="0" y="337"/>
                    <a:pt x="0" y="337"/>
                    <a:pt x="0" y="337"/>
                  </a:cubicBezTo>
                  <a:cubicBezTo>
                    <a:pt x="3" y="365"/>
                    <a:pt x="12" y="425"/>
                    <a:pt x="49" y="473"/>
                  </a:cubicBezTo>
                  <a:cubicBezTo>
                    <a:pt x="98" y="536"/>
                    <a:pt x="156" y="540"/>
                    <a:pt x="162" y="540"/>
                  </a:cubicBezTo>
                  <a:cubicBezTo>
                    <a:pt x="435" y="507"/>
                    <a:pt x="641" y="275"/>
                    <a:pt x="642" y="0"/>
                  </a:cubicBezTo>
                  <a:cubicBezTo>
                    <a:pt x="629" y="24"/>
                    <a:pt x="610" y="45"/>
                    <a:pt x="586" y="64"/>
                  </a:cubicBezTo>
                  <a:cubicBezTo>
                    <a:pt x="517" y="117"/>
                    <a:pt x="427" y="119"/>
                    <a:pt x="423" y="11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1" name="Google Shape;944;p40">
            <a:extLst>
              <a:ext uri="{FF2B5EF4-FFF2-40B4-BE49-F238E27FC236}">
                <a16:creationId xmlns:a16="http://schemas.microsoft.com/office/drawing/2014/main" id="{EC803804-01B1-434D-B957-C6F6F3CF0BA6}"/>
              </a:ext>
            </a:extLst>
          </p:cNvPr>
          <p:cNvGrpSpPr/>
          <p:nvPr/>
        </p:nvGrpSpPr>
        <p:grpSpPr>
          <a:xfrm>
            <a:off x="3360641" y="3009858"/>
            <a:ext cx="404931" cy="594433"/>
            <a:chOff x="655600" y="3183978"/>
            <a:chExt cx="490627" cy="720234"/>
          </a:xfrm>
        </p:grpSpPr>
        <p:sp>
          <p:nvSpPr>
            <p:cNvPr id="262" name="Google Shape;945;p40">
              <a:extLst>
                <a:ext uri="{FF2B5EF4-FFF2-40B4-BE49-F238E27FC236}">
                  <a16:creationId xmlns:a16="http://schemas.microsoft.com/office/drawing/2014/main" id="{F0852DF4-DA2D-430E-9A46-EA857CB275E0}"/>
                </a:ext>
              </a:extLst>
            </p:cNvPr>
            <p:cNvSpPr/>
            <p:nvPr/>
          </p:nvSpPr>
          <p:spPr>
            <a:xfrm>
              <a:off x="781315" y="3461564"/>
              <a:ext cx="274086" cy="162243"/>
            </a:xfrm>
            <a:custGeom>
              <a:avLst/>
              <a:gdLst/>
              <a:ahLst/>
              <a:cxnLst/>
              <a:rect l="l" t="t" r="r" b="b"/>
              <a:pathLst>
                <a:path w="513" h="302" extrusionOk="0">
                  <a:moveTo>
                    <a:pt x="447" y="170"/>
                  </a:moveTo>
                  <a:cubicBezTo>
                    <a:pt x="454" y="167"/>
                    <a:pt x="462" y="168"/>
                    <a:pt x="468" y="172"/>
                  </a:cubicBezTo>
                  <a:cubicBezTo>
                    <a:pt x="474" y="175"/>
                    <a:pt x="478" y="182"/>
                    <a:pt x="479" y="189"/>
                  </a:cubicBezTo>
                  <a:cubicBezTo>
                    <a:pt x="511" y="137"/>
                    <a:pt x="511" y="137"/>
                    <a:pt x="511" y="137"/>
                  </a:cubicBezTo>
                  <a:cubicBezTo>
                    <a:pt x="513" y="133"/>
                    <a:pt x="511" y="127"/>
                    <a:pt x="507" y="125"/>
                  </a:cubicBezTo>
                  <a:cubicBezTo>
                    <a:pt x="466" y="104"/>
                    <a:pt x="418" y="87"/>
                    <a:pt x="363" y="73"/>
                  </a:cubicBezTo>
                  <a:cubicBezTo>
                    <a:pt x="339" y="68"/>
                    <a:pt x="220" y="38"/>
                    <a:pt x="197" y="31"/>
                  </a:cubicBezTo>
                  <a:cubicBezTo>
                    <a:pt x="153" y="20"/>
                    <a:pt x="118" y="10"/>
                    <a:pt x="89" y="1"/>
                  </a:cubicBezTo>
                  <a:cubicBezTo>
                    <a:pt x="85" y="0"/>
                    <a:pt x="80" y="2"/>
                    <a:pt x="78" y="6"/>
                  </a:cubicBezTo>
                  <a:cubicBezTo>
                    <a:pt x="55" y="75"/>
                    <a:pt x="55" y="75"/>
                    <a:pt x="55" y="75"/>
                  </a:cubicBezTo>
                  <a:cubicBezTo>
                    <a:pt x="54" y="76"/>
                    <a:pt x="51" y="78"/>
                    <a:pt x="49" y="77"/>
                  </a:cubicBezTo>
                  <a:cubicBezTo>
                    <a:pt x="45" y="76"/>
                    <a:pt x="41" y="74"/>
                    <a:pt x="39" y="69"/>
                  </a:cubicBezTo>
                  <a:cubicBezTo>
                    <a:pt x="38" y="67"/>
                    <a:pt x="38" y="64"/>
                    <a:pt x="37" y="61"/>
                  </a:cubicBezTo>
                  <a:cubicBezTo>
                    <a:pt x="35" y="52"/>
                    <a:pt x="27" y="48"/>
                    <a:pt x="19" y="53"/>
                  </a:cubicBezTo>
                  <a:cubicBezTo>
                    <a:pt x="12" y="58"/>
                    <a:pt x="7" y="66"/>
                    <a:pt x="4" y="74"/>
                  </a:cubicBezTo>
                  <a:cubicBezTo>
                    <a:pt x="1" y="83"/>
                    <a:pt x="0" y="93"/>
                    <a:pt x="3" y="101"/>
                  </a:cubicBezTo>
                  <a:cubicBezTo>
                    <a:pt x="6" y="109"/>
                    <a:pt x="15" y="111"/>
                    <a:pt x="22" y="106"/>
                  </a:cubicBezTo>
                  <a:cubicBezTo>
                    <a:pt x="24" y="104"/>
                    <a:pt x="26" y="102"/>
                    <a:pt x="29" y="100"/>
                  </a:cubicBezTo>
                  <a:cubicBezTo>
                    <a:pt x="33" y="97"/>
                    <a:pt x="37" y="98"/>
                    <a:pt x="41" y="100"/>
                  </a:cubicBezTo>
                  <a:cubicBezTo>
                    <a:pt x="44" y="101"/>
                    <a:pt x="44" y="103"/>
                    <a:pt x="45" y="106"/>
                  </a:cubicBezTo>
                  <a:cubicBezTo>
                    <a:pt x="20" y="179"/>
                    <a:pt x="20" y="179"/>
                    <a:pt x="20" y="179"/>
                  </a:cubicBezTo>
                  <a:cubicBezTo>
                    <a:pt x="18" y="183"/>
                    <a:pt x="21" y="188"/>
                    <a:pt x="25" y="189"/>
                  </a:cubicBezTo>
                  <a:cubicBezTo>
                    <a:pt x="53" y="198"/>
                    <a:pt x="81" y="206"/>
                    <a:pt x="111" y="214"/>
                  </a:cubicBezTo>
                  <a:cubicBezTo>
                    <a:pt x="135" y="220"/>
                    <a:pt x="278" y="256"/>
                    <a:pt x="301" y="261"/>
                  </a:cubicBezTo>
                  <a:cubicBezTo>
                    <a:pt x="346" y="272"/>
                    <a:pt x="380" y="285"/>
                    <a:pt x="404" y="299"/>
                  </a:cubicBezTo>
                  <a:cubicBezTo>
                    <a:pt x="408" y="302"/>
                    <a:pt x="414" y="300"/>
                    <a:pt x="416" y="296"/>
                  </a:cubicBezTo>
                  <a:cubicBezTo>
                    <a:pt x="446" y="245"/>
                    <a:pt x="446" y="245"/>
                    <a:pt x="446" y="245"/>
                  </a:cubicBezTo>
                  <a:cubicBezTo>
                    <a:pt x="439" y="248"/>
                    <a:pt x="432" y="247"/>
                    <a:pt x="425" y="243"/>
                  </a:cubicBezTo>
                  <a:cubicBezTo>
                    <a:pt x="419" y="240"/>
                    <a:pt x="415" y="234"/>
                    <a:pt x="414" y="226"/>
                  </a:cubicBezTo>
                  <a:cubicBezTo>
                    <a:pt x="412" y="216"/>
                    <a:pt x="415" y="204"/>
                    <a:pt x="422" y="193"/>
                  </a:cubicBezTo>
                  <a:cubicBezTo>
                    <a:pt x="428" y="182"/>
                    <a:pt x="437" y="173"/>
                    <a:pt x="447" y="17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3" name="Google Shape;946;p40">
              <a:extLst>
                <a:ext uri="{FF2B5EF4-FFF2-40B4-BE49-F238E27FC236}">
                  <a16:creationId xmlns:a16="http://schemas.microsoft.com/office/drawing/2014/main" id="{4F7784C1-480F-4860-AEE9-ABA2011B1DF1}"/>
                </a:ext>
              </a:extLst>
            </p:cNvPr>
            <p:cNvSpPr/>
            <p:nvPr/>
          </p:nvSpPr>
          <p:spPr>
            <a:xfrm>
              <a:off x="850087" y="3183978"/>
              <a:ext cx="259850" cy="244775"/>
            </a:xfrm>
            <a:custGeom>
              <a:avLst/>
              <a:gdLst/>
              <a:ahLst/>
              <a:cxnLst/>
              <a:rect l="l" t="t" r="r" b="b"/>
              <a:pathLst>
                <a:path w="486" h="456" extrusionOk="0">
                  <a:moveTo>
                    <a:pt x="0" y="212"/>
                  </a:moveTo>
                  <a:cubicBezTo>
                    <a:pt x="4" y="206"/>
                    <a:pt x="11" y="203"/>
                    <a:pt x="18" y="203"/>
                  </a:cubicBezTo>
                  <a:cubicBezTo>
                    <a:pt x="26" y="203"/>
                    <a:pt x="32" y="206"/>
                    <a:pt x="37" y="212"/>
                  </a:cubicBezTo>
                  <a:cubicBezTo>
                    <a:pt x="44" y="220"/>
                    <a:pt x="48" y="232"/>
                    <a:pt x="47" y="245"/>
                  </a:cubicBezTo>
                  <a:cubicBezTo>
                    <a:pt x="48" y="258"/>
                    <a:pt x="44" y="269"/>
                    <a:pt x="37" y="277"/>
                  </a:cubicBezTo>
                  <a:cubicBezTo>
                    <a:pt x="32" y="283"/>
                    <a:pt x="26" y="286"/>
                    <a:pt x="18" y="286"/>
                  </a:cubicBezTo>
                  <a:cubicBezTo>
                    <a:pt x="11" y="286"/>
                    <a:pt x="4" y="283"/>
                    <a:pt x="0" y="277"/>
                  </a:cubicBezTo>
                  <a:cubicBezTo>
                    <a:pt x="0" y="331"/>
                    <a:pt x="0" y="331"/>
                    <a:pt x="0" y="331"/>
                  </a:cubicBezTo>
                  <a:cubicBezTo>
                    <a:pt x="0" y="336"/>
                    <a:pt x="4" y="340"/>
                    <a:pt x="9" y="340"/>
                  </a:cubicBezTo>
                  <a:cubicBezTo>
                    <a:pt x="31" y="337"/>
                    <a:pt x="55" y="336"/>
                    <a:pt x="83" y="336"/>
                  </a:cubicBezTo>
                  <a:cubicBezTo>
                    <a:pt x="202" y="336"/>
                    <a:pt x="321" y="425"/>
                    <a:pt x="321" y="425"/>
                  </a:cubicBezTo>
                  <a:cubicBezTo>
                    <a:pt x="368" y="456"/>
                    <a:pt x="397" y="454"/>
                    <a:pt x="436" y="417"/>
                  </a:cubicBezTo>
                  <a:cubicBezTo>
                    <a:pt x="436" y="417"/>
                    <a:pt x="486" y="374"/>
                    <a:pt x="486" y="334"/>
                  </a:cubicBezTo>
                  <a:cubicBezTo>
                    <a:pt x="486" y="273"/>
                    <a:pt x="343" y="186"/>
                    <a:pt x="190" y="155"/>
                  </a:cubicBezTo>
                  <a:cubicBezTo>
                    <a:pt x="190" y="49"/>
                    <a:pt x="190" y="49"/>
                    <a:pt x="190" y="49"/>
                  </a:cubicBezTo>
                  <a:cubicBezTo>
                    <a:pt x="190" y="22"/>
                    <a:pt x="163" y="0"/>
                    <a:pt x="13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27" y="0"/>
                    <a:pt x="0" y="22"/>
                    <a:pt x="0" y="49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148"/>
                    <a:pt x="0" y="148"/>
                    <a:pt x="0" y="148"/>
                  </a:cubicBezTo>
                  <a:lnTo>
                    <a:pt x="0" y="21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4" name="Google Shape;947;p40">
              <a:extLst>
                <a:ext uri="{FF2B5EF4-FFF2-40B4-BE49-F238E27FC236}">
                  <a16:creationId xmlns:a16="http://schemas.microsoft.com/office/drawing/2014/main" id="{9D30916B-0560-4F84-8120-BC6B4E080763}"/>
                </a:ext>
              </a:extLst>
            </p:cNvPr>
            <p:cNvSpPr/>
            <p:nvPr/>
          </p:nvSpPr>
          <p:spPr>
            <a:xfrm>
              <a:off x="655600" y="3264496"/>
              <a:ext cx="213333" cy="294294"/>
            </a:xfrm>
            <a:custGeom>
              <a:avLst/>
              <a:gdLst/>
              <a:ahLst/>
              <a:cxnLst/>
              <a:rect l="l" t="t" r="r" b="b"/>
              <a:pathLst>
                <a:path w="399" h="548" extrusionOk="0">
                  <a:moveTo>
                    <a:pt x="242" y="541"/>
                  </a:moveTo>
                  <a:cubicBezTo>
                    <a:pt x="262" y="483"/>
                    <a:pt x="262" y="483"/>
                    <a:pt x="262" y="483"/>
                  </a:cubicBezTo>
                  <a:cubicBezTo>
                    <a:pt x="255" y="488"/>
                    <a:pt x="248" y="489"/>
                    <a:pt x="241" y="486"/>
                  </a:cubicBezTo>
                  <a:cubicBezTo>
                    <a:pt x="234" y="484"/>
                    <a:pt x="229" y="479"/>
                    <a:pt x="226" y="472"/>
                  </a:cubicBezTo>
                  <a:cubicBezTo>
                    <a:pt x="222" y="462"/>
                    <a:pt x="223" y="450"/>
                    <a:pt x="227" y="437"/>
                  </a:cubicBezTo>
                  <a:cubicBezTo>
                    <a:pt x="231" y="425"/>
                    <a:pt x="238" y="415"/>
                    <a:pt x="247" y="410"/>
                  </a:cubicBezTo>
                  <a:cubicBezTo>
                    <a:pt x="254" y="406"/>
                    <a:pt x="261" y="405"/>
                    <a:pt x="268" y="407"/>
                  </a:cubicBezTo>
                  <a:cubicBezTo>
                    <a:pt x="275" y="409"/>
                    <a:pt x="280" y="415"/>
                    <a:pt x="283" y="422"/>
                  </a:cubicBezTo>
                  <a:cubicBezTo>
                    <a:pt x="301" y="369"/>
                    <a:pt x="301" y="369"/>
                    <a:pt x="301" y="369"/>
                  </a:cubicBezTo>
                  <a:cubicBezTo>
                    <a:pt x="302" y="364"/>
                    <a:pt x="300" y="359"/>
                    <a:pt x="296" y="358"/>
                  </a:cubicBezTo>
                  <a:cubicBezTo>
                    <a:pt x="238" y="335"/>
                    <a:pt x="219" y="315"/>
                    <a:pt x="219" y="287"/>
                  </a:cubicBezTo>
                  <a:cubicBezTo>
                    <a:pt x="219" y="250"/>
                    <a:pt x="254" y="211"/>
                    <a:pt x="343" y="194"/>
                  </a:cubicBezTo>
                  <a:cubicBezTo>
                    <a:pt x="347" y="193"/>
                    <a:pt x="350" y="190"/>
                    <a:pt x="350" y="186"/>
                  </a:cubicBezTo>
                  <a:cubicBezTo>
                    <a:pt x="350" y="111"/>
                    <a:pt x="350" y="111"/>
                    <a:pt x="350" y="111"/>
                  </a:cubicBezTo>
                  <a:cubicBezTo>
                    <a:pt x="351" y="109"/>
                    <a:pt x="353" y="107"/>
                    <a:pt x="355" y="107"/>
                  </a:cubicBezTo>
                  <a:cubicBezTo>
                    <a:pt x="360" y="106"/>
                    <a:pt x="364" y="107"/>
                    <a:pt x="367" y="111"/>
                  </a:cubicBezTo>
                  <a:cubicBezTo>
                    <a:pt x="369" y="113"/>
                    <a:pt x="370" y="116"/>
                    <a:pt x="371" y="118"/>
                  </a:cubicBezTo>
                  <a:cubicBezTo>
                    <a:pt x="376" y="126"/>
                    <a:pt x="385" y="127"/>
                    <a:pt x="391" y="120"/>
                  </a:cubicBezTo>
                  <a:cubicBezTo>
                    <a:pt x="397" y="113"/>
                    <a:pt x="399" y="104"/>
                    <a:pt x="399" y="95"/>
                  </a:cubicBezTo>
                  <a:cubicBezTo>
                    <a:pt x="399" y="86"/>
                    <a:pt x="397" y="76"/>
                    <a:pt x="391" y="69"/>
                  </a:cubicBezTo>
                  <a:cubicBezTo>
                    <a:pt x="385" y="63"/>
                    <a:pt x="376" y="63"/>
                    <a:pt x="371" y="71"/>
                  </a:cubicBezTo>
                  <a:cubicBezTo>
                    <a:pt x="370" y="73"/>
                    <a:pt x="369" y="76"/>
                    <a:pt x="367" y="78"/>
                  </a:cubicBezTo>
                  <a:cubicBezTo>
                    <a:pt x="364" y="83"/>
                    <a:pt x="360" y="83"/>
                    <a:pt x="355" y="83"/>
                  </a:cubicBezTo>
                  <a:cubicBezTo>
                    <a:pt x="353" y="82"/>
                    <a:pt x="351" y="80"/>
                    <a:pt x="350" y="78"/>
                  </a:cubicBezTo>
                  <a:cubicBezTo>
                    <a:pt x="350" y="9"/>
                    <a:pt x="350" y="9"/>
                    <a:pt x="350" y="9"/>
                  </a:cubicBezTo>
                  <a:cubicBezTo>
                    <a:pt x="350" y="4"/>
                    <a:pt x="346" y="0"/>
                    <a:pt x="341" y="1"/>
                  </a:cubicBezTo>
                  <a:cubicBezTo>
                    <a:pt x="117" y="30"/>
                    <a:pt x="0" y="150"/>
                    <a:pt x="0" y="292"/>
                  </a:cubicBezTo>
                  <a:cubicBezTo>
                    <a:pt x="0" y="428"/>
                    <a:pt x="100" y="499"/>
                    <a:pt x="231" y="546"/>
                  </a:cubicBezTo>
                  <a:cubicBezTo>
                    <a:pt x="236" y="548"/>
                    <a:pt x="240" y="546"/>
                    <a:pt x="242" y="5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5" name="Google Shape;948;p40">
              <a:extLst>
                <a:ext uri="{FF2B5EF4-FFF2-40B4-BE49-F238E27FC236}">
                  <a16:creationId xmlns:a16="http://schemas.microsoft.com/office/drawing/2014/main" id="{4622C37F-214E-47D1-8260-3F17BA52CA18}"/>
                </a:ext>
              </a:extLst>
            </p:cNvPr>
            <p:cNvSpPr/>
            <p:nvPr/>
          </p:nvSpPr>
          <p:spPr>
            <a:xfrm>
              <a:off x="673846" y="3654405"/>
              <a:ext cx="303960" cy="249807"/>
            </a:xfrm>
            <a:custGeom>
              <a:avLst/>
              <a:gdLst/>
              <a:ahLst/>
              <a:cxnLst/>
              <a:rect l="l" t="t" r="r" b="b"/>
              <a:pathLst>
                <a:path w="569" h="465" extrusionOk="0">
                  <a:moveTo>
                    <a:pt x="520" y="368"/>
                  </a:moveTo>
                  <a:cubicBezTo>
                    <a:pt x="520" y="233"/>
                    <a:pt x="520" y="233"/>
                    <a:pt x="520" y="233"/>
                  </a:cubicBezTo>
                  <a:cubicBezTo>
                    <a:pt x="521" y="231"/>
                    <a:pt x="523" y="229"/>
                    <a:pt x="525" y="229"/>
                  </a:cubicBezTo>
                  <a:cubicBezTo>
                    <a:pt x="530" y="229"/>
                    <a:pt x="534" y="229"/>
                    <a:pt x="537" y="233"/>
                  </a:cubicBezTo>
                  <a:cubicBezTo>
                    <a:pt x="539" y="236"/>
                    <a:pt x="540" y="238"/>
                    <a:pt x="542" y="241"/>
                  </a:cubicBezTo>
                  <a:cubicBezTo>
                    <a:pt x="546" y="248"/>
                    <a:pt x="556" y="249"/>
                    <a:pt x="561" y="242"/>
                  </a:cubicBezTo>
                  <a:cubicBezTo>
                    <a:pt x="567" y="236"/>
                    <a:pt x="569" y="226"/>
                    <a:pt x="569" y="217"/>
                  </a:cubicBezTo>
                  <a:cubicBezTo>
                    <a:pt x="569" y="208"/>
                    <a:pt x="567" y="199"/>
                    <a:pt x="561" y="192"/>
                  </a:cubicBezTo>
                  <a:cubicBezTo>
                    <a:pt x="556" y="185"/>
                    <a:pt x="546" y="186"/>
                    <a:pt x="542" y="194"/>
                  </a:cubicBezTo>
                  <a:cubicBezTo>
                    <a:pt x="540" y="196"/>
                    <a:pt x="539" y="199"/>
                    <a:pt x="537" y="201"/>
                  </a:cubicBezTo>
                  <a:cubicBezTo>
                    <a:pt x="534" y="205"/>
                    <a:pt x="530" y="205"/>
                    <a:pt x="525" y="205"/>
                  </a:cubicBezTo>
                  <a:cubicBezTo>
                    <a:pt x="523" y="205"/>
                    <a:pt x="521" y="203"/>
                    <a:pt x="520" y="201"/>
                  </a:cubicBezTo>
                  <a:cubicBezTo>
                    <a:pt x="520" y="133"/>
                    <a:pt x="520" y="133"/>
                    <a:pt x="520" y="133"/>
                  </a:cubicBezTo>
                  <a:cubicBezTo>
                    <a:pt x="520" y="128"/>
                    <a:pt x="516" y="124"/>
                    <a:pt x="511" y="124"/>
                  </a:cubicBezTo>
                  <a:cubicBezTo>
                    <a:pt x="489" y="127"/>
                    <a:pt x="464" y="129"/>
                    <a:pt x="436" y="129"/>
                  </a:cubicBezTo>
                  <a:cubicBezTo>
                    <a:pt x="317" y="129"/>
                    <a:pt x="154" y="29"/>
                    <a:pt x="154" y="29"/>
                  </a:cubicBezTo>
                  <a:cubicBezTo>
                    <a:pt x="110" y="0"/>
                    <a:pt x="67" y="8"/>
                    <a:pt x="30" y="51"/>
                  </a:cubicBezTo>
                  <a:cubicBezTo>
                    <a:pt x="30" y="51"/>
                    <a:pt x="0" y="88"/>
                    <a:pt x="0" y="130"/>
                  </a:cubicBezTo>
                  <a:cubicBezTo>
                    <a:pt x="0" y="194"/>
                    <a:pt x="169" y="278"/>
                    <a:pt x="330" y="309"/>
                  </a:cubicBezTo>
                  <a:cubicBezTo>
                    <a:pt x="330" y="416"/>
                    <a:pt x="330" y="416"/>
                    <a:pt x="330" y="416"/>
                  </a:cubicBezTo>
                  <a:cubicBezTo>
                    <a:pt x="330" y="443"/>
                    <a:pt x="357" y="465"/>
                    <a:pt x="390" y="465"/>
                  </a:cubicBezTo>
                  <a:cubicBezTo>
                    <a:pt x="460" y="465"/>
                    <a:pt x="460" y="465"/>
                    <a:pt x="460" y="465"/>
                  </a:cubicBezTo>
                  <a:cubicBezTo>
                    <a:pt x="493" y="465"/>
                    <a:pt x="520" y="443"/>
                    <a:pt x="520" y="416"/>
                  </a:cubicBezTo>
                  <a:cubicBezTo>
                    <a:pt x="520" y="368"/>
                    <a:pt x="520" y="368"/>
                    <a:pt x="520" y="3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6" name="Google Shape;949;p40">
              <a:extLst>
                <a:ext uri="{FF2B5EF4-FFF2-40B4-BE49-F238E27FC236}">
                  <a16:creationId xmlns:a16="http://schemas.microsoft.com/office/drawing/2014/main" id="{FB79452C-B34F-458E-BFAE-629BE8B7D59A}"/>
                </a:ext>
              </a:extLst>
            </p:cNvPr>
            <p:cNvSpPr/>
            <p:nvPr/>
          </p:nvSpPr>
          <p:spPr>
            <a:xfrm>
              <a:off x="959159" y="3535238"/>
              <a:ext cx="187068" cy="287248"/>
            </a:xfrm>
            <a:custGeom>
              <a:avLst/>
              <a:gdLst/>
              <a:ahLst/>
              <a:cxnLst/>
              <a:rect l="l" t="t" r="r" b="b"/>
              <a:pathLst>
                <a:path w="350" h="535" extrusionOk="0">
                  <a:moveTo>
                    <a:pt x="201" y="3"/>
                  </a:moveTo>
                  <a:cubicBezTo>
                    <a:pt x="197" y="0"/>
                    <a:pt x="192" y="2"/>
                    <a:pt x="190" y="6"/>
                  </a:cubicBezTo>
                  <a:cubicBezTo>
                    <a:pt x="150" y="73"/>
                    <a:pt x="150" y="73"/>
                    <a:pt x="150" y="73"/>
                  </a:cubicBezTo>
                  <a:cubicBezTo>
                    <a:pt x="148" y="74"/>
                    <a:pt x="146" y="75"/>
                    <a:pt x="143" y="74"/>
                  </a:cubicBezTo>
                  <a:cubicBezTo>
                    <a:pt x="139" y="72"/>
                    <a:pt x="135" y="70"/>
                    <a:pt x="135" y="64"/>
                  </a:cubicBezTo>
                  <a:cubicBezTo>
                    <a:pt x="135" y="62"/>
                    <a:pt x="135" y="59"/>
                    <a:pt x="135" y="56"/>
                  </a:cubicBezTo>
                  <a:cubicBezTo>
                    <a:pt x="135" y="47"/>
                    <a:pt x="127" y="41"/>
                    <a:pt x="119" y="44"/>
                  </a:cubicBezTo>
                  <a:cubicBezTo>
                    <a:pt x="111" y="47"/>
                    <a:pt x="104" y="55"/>
                    <a:pt x="100" y="62"/>
                  </a:cubicBezTo>
                  <a:cubicBezTo>
                    <a:pt x="95" y="70"/>
                    <a:pt x="92" y="79"/>
                    <a:pt x="93" y="88"/>
                  </a:cubicBezTo>
                  <a:cubicBezTo>
                    <a:pt x="95" y="96"/>
                    <a:pt x="103" y="101"/>
                    <a:pt x="111" y="97"/>
                  </a:cubicBezTo>
                  <a:cubicBezTo>
                    <a:pt x="114" y="95"/>
                    <a:pt x="116" y="94"/>
                    <a:pt x="119" y="92"/>
                  </a:cubicBezTo>
                  <a:cubicBezTo>
                    <a:pt x="123" y="90"/>
                    <a:pt x="127" y="92"/>
                    <a:pt x="131" y="95"/>
                  </a:cubicBezTo>
                  <a:cubicBezTo>
                    <a:pt x="133" y="96"/>
                    <a:pt x="133" y="99"/>
                    <a:pt x="133" y="101"/>
                  </a:cubicBezTo>
                  <a:cubicBezTo>
                    <a:pt x="94" y="168"/>
                    <a:pt x="94" y="168"/>
                    <a:pt x="94" y="168"/>
                  </a:cubicBezTo>
                  <a:cubicBezTo>
                    <a:pt x="91" y="171"/>
                    <a:pt x="92" y="176"/>
                    <a:pt x="96" y="179"/>
                  </a:cubicBezTo>
                  <a:cubicBezTo>
                    <a:pt x="123" y="201"/>
                    <a:pt x="131" y="223"/>
                    <a:pt x="131" y="240"/>
                  </a:cubicBezTo>
                  <a:cubicBezTo>
                    <a:pt x="131" y="283"/>
                    <a:pt x="96" y="324"/>
                    <a:pt x="7" y="342"/>
                  </a:cubicBezTo>
                  <a:cubicBezTo>
                    <a:pt x="3" y="342"/>
                    <a:pt x="0" y="346"/>
                    <a:pt x="0" y="350"/>
                  </a:cubicBezTo>
                  <a:cubicBezTo>
                    <a:pt x="0" y="407"/>
                    <a:pt x="0" y="407"/>
                    <a:pt x="0" y="407"/>
                  </a:cubicBezTo>
                  <a:cubicBezTo>
                    <a:pt x="4" y="401"/>
                    <a:pt x="11" y="397"/>
                    <a:pt x="19" y="397"/>
                  </a:cubicBezTo>
                  <a:cubicBezTo>
                    <a:pt x="26" y="397"/>
                    <a:pt x="33" y="401"/>
                    <a:pt x="37" y="406"/>
                  </a:cubicBezTo>
                  <a:cubicBezTo>
                    <a:pt x="44" y="415"/>
                    <a:pt x="48" y="426"/>
                    <a:pt x="48" y="439"/>
                  </a:cubicBezTo>
                  <a:cubicBezTo>
                    <a:pt x="48" y="452"/>
                    <a:pt x="44" y="464"/>
                    <a:pt x="37" y="472"/>
                  </a:cubicBezTo>
                  <a:cubicBezTo>
                    <a:pt x="33" y="478"/>
                    <a:pt x="26" y="481"/>
                    <a:pt x="19" y="481"/>
                  </a:cubicBezTo>
                  <a:cubicBezTo>
                    <a:pt x="11" y="481"/>
                    <a:pt x="4" y="478"/>
                    <a:pt x="0" y="472"/>
                  </a:cubicBezTo>
                  <a:cubicBezTo>
                    <a:pt x="0" y="526"/>
                    <a:pt x="0" y="526"/>
                    <a:pt x="0" y="526"/>
                  </a:cubicBezTo>
                  <a:cubicBezTo>
                    <a:pt x="0" y="531"/>
                    <a:pt x="4" y="535"/>
                    <a:pt x="9" y="535"/>
                  </a:cubicBezTo>
                  <a:cubicBezTo>
                    <a:pt x="245" y="503"/>
                    <a:pt x="350" y="374"/>
                    <a:pt x="350" y="237"/>
                  </a:cubicBezTo>
                  <a:cubicBezTo>
                    <a:pt x="350" y="143"/>
                    <a:pt x="301" y="62"/>
                    <a:pt x="201" y="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7" name="Google Shape;950;p40">
            <a:extLst>
              <a:ext uri="{FF2B5EF4-FFF2-40B4-BE49-F238E27FC236}">
                <a16:creationId xmlns:a16="http://schemas.microsoft.com/office/drawing/2014/main" id="{267DF8D4-8765-454F-A8E8-A9D1A6465B67}"/>
              </a:ext>
            </a:extLst>
          </p:cNvPr>
          <p:cNvGrpSpPr/>
          <p:nvPr/>
        </p:nvGrpSpPr>
        <p:grpSpPr>
          <a:xfrm>
            <a:off x="9617925" y="3010012"/>
            <a:ext cx="253047" cy="594123"/>
            <a:chOff x="8011692" y="3184166"/>
            <a:chExt cx="306600" cy="719859"/>
          </a:xfrm>
        </p:grpSpPr>
        <p:sp>
          <p:nvSpPr>
            <p:cNvPr id="268" name="Google Shape;951;p40">
              <a:extLst>
                <a:ext uri="{FF2B5EF4-FFF2-40B4-BE49-F238E27FC236}">
                  <a16:creationId xmlns:a16="http://schemas.microsoft.com/office/drawing/2014/main" id="{805FE01B-E3F7-4E28-BB23-80927095364C}"/>
                </a:ext>
              </a:extLst>
            </p:cNvPr>
            <p:cNvSpPr/>
            <p:nvPr/>
          </p:nvSpPr>
          <p:spPr>
            <a:xfrm>
              <a:off x="8011692" y="3885096"/>
              <a:ext cx="306496" cy="18928"/>
            </a:xfrm>
            <a:custGeom>
              <a:avLst/>
              <a:gdLst/>
              <a:ahLst/>
              <a:cxnLst/>
              <a:rect l="l" t="t" r="r" b="b"/>
              <a:pathLst>
                <a:path w="569" h="35" extrusionOk="0">
                  <a:moveTo>
                    <a:pt x="569" y="13"/>
                  </a:moveTo>
                  <a:cubicBezTo>
                    <a:pt x="569" y="19"/>
                    <a:pt x="562" y="23"/>
                    <a:pt x="554" y="24"/>
                  </a:cubicBezTo>
                  <a:cubicBezTo>
                    <a:pt x="520" y="28"/>
                    <a:pt x="430" y="35"/>
                    <a:pt x="284" y="35"/>
                  </a:cubicBezTo>
                  <a:cubicBezTo>
                    <a:pt x="134" y="35"/>
                    <a:pt x="47" y="28"/>
                    <a:pt x="14" y="24"/>
                  </a:cubicBezTo>
                  <a:cubicBezTo>
                    <a:pt x="6" y="23"/>
                    <a:pt x="0" y="19"/>
                    <a:pt x="0" y="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69" y="0"/>
                    <a:pt x="569" y="0"/>
                    <a:pt x="569" y="0"/>
                  </a:cubicBezTo>
                  <a:lnTo>
                    <a:pt x="569" y="1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9" name="Google Shape;952;p40">
              <a:extLst>
                <a:ext uri="{FF2B5EF4-FFF2-40B4-BE49-F238E27FC236}">
                  <a16:creationId xmlns:a16="http://schemas.microsoft.com/office/drawing/2014/main" id="{C06E634C-A30D-476B-81F7-31FFD59DA9BD}"/>
                </a:ext>
              </a:extLst>
            </p:cNvPr>
            <p:cNvSpPr/>
            <p:nvPr/>
          </p:nvSpPr>
          <p:spPr>
            <a:xfrm>
              <a:off x="8011692" y="3184166"/>
              <a:ext cx="306496" cy="40025"/>
            </a:xfrm>
            <a:custGeom>
              <a:avLst/>
              <a:gdLst/>
              <a:ahLst/>
              <a:cxnLst/>
              <a:rect l="l" t="t" r="r" b="b"/>
              <a:pathLst>
                <a:path w="569" h="74" extrusionOk="0">
                  <a:moveTo>
                    <a:pt x="372" y="32"/>
                  </a:moveTo>
                  <a:cubicBezTo>
                    <a:pt x="372" y="24"/>
                    <a:pt x="372" y="24"/>
                    <a:pt x="372" y="24"/>
                  </a:cubicBezTo>
                  <a:cubicBezTo>
                    <a:pt x="372" y="14"/>
                    <a:pt x="360" y="6"/>
                    <a:pt x="345" y="4"/>
                  </a:cubicBezTo>
                  <a:cubicBezTo>
                    <a:pt x="325" y="2"/>
                    <a:pt x="316" y="0"/>
                    <a:pt x="287" y="0"/>
                  </a:cubicBezTo>
                  <a:cubicBezTo>
                    <a:pt x="255" y="0"/>
                    <a:pt x="247" y="2"/>
                    <a:pt x="228" y="4"/>
                  </a:cubicBezTo>
                  <a:cubicBezTo>
                    <a:pt x="212" y="5"/>
                    <a:pt x="201" y="14"/>
                    <a:pt x="201" y="24"/>
                  </a:cubicBezTo>
                  <a:cubicBezTo>
                    <a:pt x="201" y="32"/>
                    <a:pt x="201" y="32"/>
                    <a:pt x="201" y="32"/>
                  </a:cubicBezTo>
                  <a:cubicBezTo>
                    <a:pt x="201" y="36"/>
                    <a:pt x="195" y="40"/>
                    <a:pt x="188" y="41"/>
                  </a:cubicBezTo>
                  <a:cubicBezTo>
                    <a:pt x="108" y="43"/>
                    <a:pt x="36" y="48"/>
                    <a:pt x="13" y="50"/>
                  </a:cubicBezTo>
                  <a:cubicBezTo>
                    <a:pt x="6" y="51"/>
                    <a:pt x="0" y="55"/>
                    <a:pt x="0" y="60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569" y="74"/>
                    <a:pt x="569" y="74"/>
                    <a:pt x="569" y="74"/>
                  </a:cubicBezTo>
                  <a:cubicBezTo>
                    <a:pt x="569" y="60"/>
                    <a:pt x="569" y="60"/>
                    <a:pt x="569" y="60"/>
                  </a:cubicBezTo>
                  <a:cubicBezTo>
                    <a:pt x="569" y="55"/>
                    <a:pt x="563" y="51"/>
                    <a:pt x="555" y="50"/>
                  </a:cubicBezTo>
                  <a:cubicBezTo>
                    <a:pt x="533" y="47"/>
                    <a:pt x="464" y="43"/>
                    <a:pt x="385" y="41"/>
                  </a:cubicBezTo>
                  <a:cubicBezTo>
                    <a:pt x="378" y="40"/>
                    <a:pt x="372" y="36"/>
                    <a:pt x="372" y="3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0" name="Google Shape;953;p40">
              <a:extLst>
                <a:ext uri="{FF2B5EF4-FFF2-40B4-BE49-F238E27FC236}">
                  <a16:creationId xmlns:a16="http://schemas.microsoft.com/office/drawing/2014/main" id="{D0C5A764-B082-40DF-9BE8-26219850C785}"/>
                </a:ext>
              </a:extLst>
            </p:cNvPr>
            <p:cNvSpPr txBox="1"/>
            <p:nvPr/>
          </p:nvSpPr>
          <p:spPr>
            <a:xfrm>
              <a:off x="8011692" y="3395332"/>
              <a:ext cx="306600" cy="15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1" name="Google Shape;954;p40">
              <a:extLst>
                <a:ext uri="{FF2B5EF4-FFF2-40B4-BE49-F238E27FC236}">
                  <a16:creationId xmlns:a16="http://schemas.microsoft.com/office/drawing/2014/main" id="{BB1CD4D5-E175-4CFD-8C6D-1A7839170871}"/>
                </a:ext>
              </a:extLst>
            </p:cNvPr>
            <p:cNvSpPr txBox="1"/>
            <p:nvPr/>
          </p:nvSpPr>
          <p:spPr>
            <a:xfrm>
              <a:off x="8011692" y="3231683"/>
              <a:ext cx="306600" cy="159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2" name="Google Shape;955;p40">
              <a:extLst>
                <a:ext uri="{FF2B5EF4-FFF2-40B4-BE49-F238E27FC236}">
                  <a16:creationId xmlns:a16="http://schemas.microsoft.com/office/drawing/2014/main" id="{DB62CEC8-D634-46CB-A694-FAA6B3C36B03}"/>
                </a:ext>
              </a:extLst>
            </p:cNvPr>
            <p:cNvSpPr txBox="1"/>
            <p:nvPr/>
          </p:nvSpPr>
          <p:spPr>
            <a:xfrm>
              <a:off x="8011692" y="3718293"/>
              <a:ext cx="306600" cy="1593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3" name="Google Shape;956;p40">
              <a:extLst>
                <a:ext uri="{FF2B5EF4-FFF2-40B4-BE49-F238E27FC236}">
                  <a16:creationId xmlns:a16="http://schemas.microsoft.com/office/drawing/2014/main" id="{AE4CF036-54CB-4D06-88CD-FA56F07F7A2B}"/>
                </a:ext>
              </a:extLst>
            </p:cNvPr>
            <p:cNvSpPr txBox="1"/>
            <p:nvPr/>
          </p:nvSpPr>
          <p:spPr>
            <a:xfrm>
              <a:off x="8011692" y="3556812"/>
              <a:ext cx="306600" cy="157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74" name="Google Shape;957;p40">
            <a:extLst>
              <a:ext uri="{FF2B5EF4-FFF2-40B4-BE49-F238E27FC236}">
                <a16:creationId xmlns:a16="http://schemas.microsoft.com/office/drawing/2014/main" id="{EAC91AC7-EFDF-4EC0-9194-F1F327ED1BBC}"/>
              </a:ext>
            </a:extLst>
          </p:cNvPr>
          <p:cNvGrpSpPr/>
          <p:nvPr/>
        </p:nvGrpSpPr>
        <p:grpSpPr>
          <a:xfrm>
            <a:off x="10197641" y="3009679"/>
            <a:ext cx="328265" cy="594021"/>
            <a:chOff x="4556125" y="630237"/>
            <a:chExt cx="3081338" cy="5568950"/>
          </a:xfrm>
        </p:grpSpPr>
        <p:sp>
          <p:nvSpPr>
            <p:cNvPr id="275" name="Google Shape;958;p40">
              <a:extLst>
                <a:ext uri="{FF2B5EF4-FFF2-40B4-BE49-F238E27FC236}">
                  <a16:creationId xmlns:a16="http://schemas.microsoft.com/office/drawing/2014/main" id="{7B91DCD2-E5F1-41B4-876C-943BC75637C9}"/>
                </a:ext>
              </a:extLst>
            </p:cNvPr>
            <p:cNvSpPr/>
            <p:nvPr/>
          </p:nvSpPr>
          <p:spPr>
            <a:xfrm>
              <a:off x="4756150" y="630237"/>
              <a:ext cx="2397126" cy="1016000"/>
            </a:xfrm>
            <a:custGeom>
              <a:avLst/>
              <a:gdLst/>
              <a:ahLst/>
              <a:cxnLst/>
              <a:rect l="l" t="t" r="r" b="b"/>
              <a:pathLst>
                <a:path w="550" h="233" extrusionOk="0">
                  <a:moveTo>
                    <a:pt x="88" y="233"/>
                  </a:moveTo>
                  <a:cubicBezTo>
                    <a:pt x="49" y="233"/>
                    <a:pt x="14" y="205"/>
                    <a:pt x="7" y="165"/>
                  </a:cubicBezTo>
                  <a:cubicBezTo>
                    <a:pt x="0" y="120"/>
                    <a:pt x="30" y="78"/>
                    <a:pt x="74" y="71"/>
                  </a:cubicBezTo>
                  <a:cubicBezTo>
                    <a:pt x="448" y="8"/>
                    <a:pt x="448" y="8"/>
                    <a:pt x="448" y="8"/>
                  </a:cubicBezTo>
                  <a:cubicBezTo>
                    <a:pt x="492" y="0"/>
                    <a:pt x="535" y="30"/>
                    <a:pt x="542" y="75"/>
                  </a:cubicBezTo>
                  <a:cubicBezTo>
                    <a:pt x="550" y="120"/>
                    <a:pt x="520" y="162"/>
                    <a:pt x="475" y="169"/>
                  </a:cubicBezTo>
                  <a:cubicBezTo>
                    <a:pt x="102" y="232"/>
                    <a:pt x="102" y="232"/>
                    <a:pt x="102" y="232"/>
                  </a:cubicBezTo>
                  <a:cubicBezTo>
                    <a:pt x="97" y="233"/>
                    <a:pt x="92" y="233"/>
                    <a:pt x="88" y="2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6" name="Google Shape;959;p40">
              <a:extLst>
                <a:ext uri="{FF2B5EF4-FFF2-40B4-BE49-F238E27FC236}">
                  <a16:creationId xmlns:a16="http://schemas.microsoft.com/office/drawing/2014/main" id="{E9FD1603-9BB3-4CD0-B346-A22A55D861C6}"/>
                </a:ext>
              </a:extLst>
            </p:cNvPr>
            <p:cNvSpPr/>
            <p:nvPr/>
          </p:nvSpPr>
          <p:spPr>
            <a:xfrm>
              <a:off x="4556125" y="1357312"/>
              <a:ext cx="3081338" cy="1135062"/>
            </a:xfrm>
            <a:custGeom>
              <a:avLst/>
              <a:gdLst/>
              <a:ahLst/>
              <a:cxnLst/>
              <a:rect l="l" t="t" r="r" b="b"/>
              <a:pathLst>
                <a:path w="707" h="260" extrusionOk="0">
                  <a:moveTo>
                    <a:pt x="88" y="260"/>
                  </a:moveTo>
                  <a:cubicBezTo>
                    <a:pt x="49" y="260"/>
                    <a:pt x="14" y="232"/>
                    <a:pt x="7" y="192"/>
                  </a:cubicBezTo>
                  <a:cubicBezTo>
                    <a:pt x="0" y="147"/>
                    <a:pt x="30" y="105"/>
                    <a:pt x="74" y="97"/>
                  </a:cubicBezTo>
                  <a:cubicBezTo>
                    <a:pt x="605" y="7"/>
                    <a:pt x="605" y="7"/>
                    <a:pt x="605" y="7"/>
                  </a:cubicBezTo>
                  <a:cubicBezTo>
                    <a:pt x="649" y="0"/>
                    <a:pt x="692" y="30"/>
                    <a:pt x="699" y="75"/>
                  </a:cubicBezTo>
                  <a:cubicBezTo>
                    <a:pt x="707" y="119"/>
                    <a:pt x="677" y="161"/>
                    <a:pt x="632" y="169"/>
                  </a:cubicBezTo>
                  <a:cubicBezTo>
                    <a:pt x="102" y="259"/>
                    <a:pt x="102" y="259"/>
                    <a:pt x="102" y="259"/>
                  </a:cubicBezTo>
                  <a:cubicBezTo>
                    <a:pt x="97" y="260"/>
                    <a:pt x="93" y="260"/>
                    <a:pt x="88" y="2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7" name="Google Shape;960;p40">
              <a:extLst>
                <a:ext uri="{FF2B5EF4-FFF2-40B4-BE49-F238E27FC236}">
                  <a16:creationId xmlns:a16="http://schemas.microsoft.com/office/drawing/2014/main" id="{2A7B1C92-69C2-4957-A6AA-64AF8C068460}"/>
                </a:ext>
              </a:extLst>
            </p:cNvPr>
            <p:cNvSpPr/>
            <p:nvPr/>
          </p:nvSpPr>
          <p:spPr>
            <a:xfrm>
              <a:off x="4556125" y="2168525"/>
              <a:ext cx="3081338" cy="1139825"/>
            </a:xfrm>
            <a:custGeom>
              <a:avLst/>
              <a:gdLst/>
              <a:ahLst/>
              <a:cxnLst/>
              <a:rect l="l" t="t" r="r" b="b"/>
              <a:pathLst>
                <a:path w="707" h="261" extrusionOk="0">
                  <a:moveTo>
                    <a:pt x="88" y="261"/>
                  </a:moveTo>
                  <a:cubicBezTo>
                    <a:pt x="49" y="261"/>
                    <a:pt x="14" y="232"/>
                    <a:pt x="7" y="192"/>
                  </a:cubicBezTo>
                  <a:cubicBezTo>
                    <a:pt x="0" y="148"/>
                    <a:pt x="30" y="105"/>
                    <a:pt x="74" y="98"/>
                  </a:cubicBezTo>
                  <a:cubicBezTo>
                    <a:pt x="605" y="8"/>
                    <a:pt x="605" y="8"/>
                    <a:pt x="605" y="8"/>
                  </a:cubicBezTo>
                  <a:cubicBezTo>
                    <a:pt x="649" y="0"/>
                    <a:pt x="692" y="30"/>
                    <a:pt x="699" y="75"/>
                  </a:cubicBezTo>
                  <a:cubicBezTo>
                    <a:pt x="707" y="119"/>
                    <a:pt x="677" y="162"/>
                    <a:pt x="632" y="169"/>
                  </a:cubicBezTo>
                  <a:cubicBezTo>
                    <a:pt x="102" y="259"/>
                    <a:pt x="102" y="259"/>
                    <a:pt x="102" y="259"/>
                  </a:cubicBezTo>
                  <a:cubicBezTo>
                    <a:pt x="97" y="260"/>
                    <a:pt x="93" y="261"/>
                    <a:pt x="88" y="26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8" name="Google Shape;961;p40">
              <a:extLst>
                <a:ext uri="{FF2B5EF4-FFF2-40B4-BE49-F238E27FC236}">
                  <a16:creationId xmlns:a16="http://schemas.microsoft.com/office/drawing/2014/main" id="{BEFB3BEA-3111-46D9-8924-C41163839E5B}"/>
                </a:ext>
              </a:extLst>
            </p:cNvPr>
            <p:cNvSpPr/>
            <p:nvPr/>
          </p:nvSpPr>
          <p:spPr>
            <a:xfrm>
              <a:off x="4556125" y="2981325"/>
              <a:ext cx="3081338" cy="1138237"/>
            </a:xfrm>
            <a:custGeom>
              <a:avLst/>
              <a:gdLst/>
              <a:ahLst/>
              <a:cxnLst/>
              <a:rect l="l" t="t" r="r" b="b"/>
              <a:pathLst>
                <a:path w="707" h="261" extrusionOk="0">
                  <a:moveTo>
                    <a:pt x="88" y="261"/>
                  </a:moveTo>
                  <a:cubicBezTo>
                    <a:pt x="49" y="261"/>
                    <a:pt x="14" y="233"/>
                    <a:pt x="7" y="193"/>
                  </a:cubicBezTo>
                  <a:cubicBezTo>
                    <a:pt x="0" y="148"/>
                    <a:pt x="30" y="106"/>
                    <a:pt x="74" y="98"/>
                  </a:cubicBezTo>
                  <a:cubicBezTo>
                    <a:pt x="605" y="8"/>
                    <a:pt x="605" y="8"/>
                    <a:pt x="605" y="8"/>
                  </a:cubicBezTo>
                  <a:cubicBezTo>
                    <a:pt x="649" y="0"/>
                    <a:pt x="692" y="31"/>
                    <a:pt x="699" y="75"/>
                  </a:cubicBezTo>
                  <a:cubicBezTo>
                    <a:pt x="707" y="120"/>
                    <a:pt x="677" y="162"/>
                    <a:pt x="632" y="170"/>
                  </a:cubicBezTo>
                  <a:cubicBezTo>
                    <a:pt x="102" y="260"/>
                    <a:pt x="102" y="260"/>
                    <a:pt x="102" y="260"/>
                  </a:cubicBezTo>
                  <a:cubicBezTo>
                    <a:pt x="97" y="261"/>
                    <a:pt x="93" y="261"/>
                    <a:pt x="88" y="26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962;p40">
              <a:extLst>
                <a:ext uri="{FF2B5EF4-FFF2-40B4-BE49-F238E27FC236}">
                  <a16:creationId xmlns:a16="http://schemas.microsoft.com/office/drawing/2014/main" id="{66060968-4A8D-40E8-AA6D-20316B0E816F}"/>
                </a:ext>
              </a:extLst>
            </p:cNvPr>
            <p:cNvSpPr/>
            <p:nvPr/>
          </p:nvSpPr>
          <p:spPr>
            <a:xfrm>
              <a:off x="4830762" y="4476750"/>
              <a:ext cx="2535237" cy="1722437"/>
            </a:xfrm>
            <a:custGeom>
              <a:avLst/>
              <a:gdLst/>
              <a:ahLst/>
              <a:cxnLst/>
              <a:rect l="l" t="t" r="r" b="b"/>
              <a:pathLst>
                <a:path w="582" h="395" extrusionOk="0">
                  <a:moveTo>
                    <a:pt x="550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14" y="0"/>
                    <a:pt x="0" y="14"/>
                    <a:pt x="0" y="3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152"/>
                    <a:pt x="72" y="234"/>
                    <a:pt x="166" y="250"/>
                  </a:cubicBezTo>
                  <a:cubicBezTo>
                    <a:pt x="164" y="253"/>
                    <a:pt x="164" y="256"/>
                    <a:pt x="164" y="259"/>
                  </a:cubicBezTo>
                  <a:cubicBezTo>
                    <a:pt x="164" y="273"/>
                    <a:pt x="175" y="284"/>
                    <a:pt x="188" y="284"/>
                  </a:cubicBezTo>
                  <a:cubicBezTo>
                    <a:pt x="190" y="284"/>
                    <a:pt x="190" y="284"/>
                    <a:pt x="190" y="284"/>
                  </a:cubicBezTo>
                  <a:cubicBezTo>
                    <a:pt x="180" y="287"/>
                    <a:pt x="173" y="296"/>
                    <a:pt x="173" y="308"/>
                  </a:cubicBezTo>
                  <a:cubicBezTo>
                    <a:pt x="173" y="321"/>
                    <a:pt x="184" y="332"/>
                    <a:pt x="197" y="332"/>
                  </a:cubicBezTo>
                  <a:cubicBezTo>
                    <a:pt x="186" y="334"/>
                    <a:pt x="177" y="344"/>
                    <a:pt x="177" y="356"/>
                  </a:cubicBezTo>
                  <a:cubicBezTo>
                    <a:pt x="177" y="370"/>
                    <a:pt x="188" y="381"/>
                    <a:pt x="202" y="381"/>
                  </a:cubicBezTo>
                  <a:cubicBezTo>
                    <a:pt x="218" y="381"/>
                    <a:pt x="218" y="381"/>
                    <a:pt x="218" y="381"/>
                  </a:cubicBezTo>
                  <a:cubicBezTo>
                    <a:pt x="232" y="390"/>
                    <a:pt x="259" y="395"/>
                    <a:pt x="289" y="395"/>
                  </a:cubicBezTo>
                  <a:cubicBezTo>
                    <a:pt x="319" y="395"/>
                    <a:pt x="346" y="390"/>
                    <a:pt x="360" y="381"/>
                  </a:cubicBezTo>
                  <a:cubicBezTo>
                    <a:pt x="379" y="381"/>
                    <a:pt x="379" y="381"/>
                    <a:pt x="379" y="381"/>
                  </a:cubicBezTo>
                  <a:cubicBezTo>
                    <a:pt x="393" y="381"/>
                    <a:pt x="404" y="370"/>
                    <a:pt x="404" y="356"/>
                  </a:cubicBezTo>
                  <a:cubicBezTo>
                    <a:pt x="404" y="344"/>
                    <a:pt x="395" y="335"/>
                    <a:pt x="384" y="332"/>
                  </a:cubicBezTo>
                  <a:cubicBezTo>
                    <a:pt x="398" y="332"/>
                    <a:pt x="409" y="321"/>
                    <a:pt x="409" y="308"/>
                  </a:cubicBezTo>
                  <a:cubicBezTo>
                    <a:pt x="409" y="296"/>
                    <a:pt x="401" y="287"/>
                    <a:pt x="391" y="284"/>
                  </a:cubicBezTo>
                  <a:cubicBezTo>
                    <a:pt x="392" y="284"/>
                    <a:pt x="392" y="284"/>
                    <a:pt x="392" y="284"/>
                  </a:cubicBezTo>
                  <a:cubicBezTo>
                    <a:pt x="406" y="284"/>
                    <a:pt x="417" y="273"/>
                    <a:pt x="417" y="259"/>
                  </a:cubicBezTo>
                  <a:cubicBezTo>
                    <a:pt x="417" y="256"/>
                    <a:pt x="416" y="253"/>
                    <a:pt x="415" y="250"/>
                  </a:cubicBezTo>
                  <a:cubicBezTo>
                    <a:pt x="510" y="234"/>
                    <a:pt x="582" y="153"/>
                    <a:pt x="582" y="54"/>
                  </a:cubicBezTo>
                  <a:cubicBezTo>
                    <a:pt x="582" y="31"/>
                    <a:pt x="582" y="31"/>
                    <a:pt x="582" y="31"/>
                  </a:cubicBezTo>
                  <a:cubicBezTo>
                    <a:pt x="582" y="14"/>
                    <a:pt x="567" y="0"/>
                    <a:pt x="55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0" name="Google Shape;963;p40">
              <a:extLst>
                <a:ext uri="{FF2B5EF4-FFF2-40B4-BE49-F238E27FC236}">
                  <a16:creationId xmlns:a16="http://schemas.microsoft.com/office/drawing/2014/main" id="{8522F030-102B-48F4-A997-A1203CC487A6}"/>
                </a:ext>
              </a:extLst>
            </p:cNvPr>
            <p:cNvSpPr/>
            <p:nvPr/>
          </p:nvSpPr>
          <p:spPr>
            <a:xfrm>
              <a:off x="5078412" y="4067175"/>
              <a:ext cx="714375" cy="322262"/>
            </a:xfrm>
            <a:custGeom>
              <a:avLst/>
              <a:gdLst/>
              <a:ahLst/>
              <a:cxnLst/>
              <a:rect l="l" t="t" r="r" b="b"/>
              <a:pathLst>
                <a:path w="164" h="74" extrusionOk="0">
                  <a:moveTo>
                    <a:pt x="164" y="67"/>
                  </a:moveTo>
                  <a:cubicBezTo>
                    <a:pt x="164" y="12"/>
                    <a:pt x="164" y="12"/>
                    <a:pt x="164" y="12"/>
                  </a:cubicBezTo>
                  <a:cubicBezTo>
                    <a:pt x="164" y="5"/>
                    <a:pt x="158" y="0"/>
                    <a:pt x="152" y="1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4" y="27"/>
                    <a:pt x="0" y="31"/>
                    <a:pt x="0" y="3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1"/>
                    <a:pt x="3" y="74"/>
                    <a:pt x="8" y="74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60" y="74"/>
                    <a:pt x="164" y="71"/>
                    <a:pt x="164" y="6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1" name="Google Shape;964;p40">
              <a:extLst>
                <a:ext uri="{FF2B5EF4-FFF2-40B4-BE49-F238E27FC236}">
                  <a16:creationId xmlns:a16="http://schemas.microsoft.com/office/drawing/2014/main" id="{E9D3BE62-3397-4348-98CF-0727D0E34765}"/>
                </a:ext>
              </a:extLst>
            </p:cNvPr>
            <p:cNvSpPr/>
            <p:nvPr/>
          </p:nvSpPr>
          <p:spPr>
            <a:xfrm>
              <a:off x="6389687" y="3844925"/>
              <a:ext cx="715962" cy="544512"/>
            </a:xfrm>
            <a:custGeom>
              <a:avLst/>
              <a:gdLst/>
              <a:ahLst/>
              <a:cxnLst/>
              <a:rect l="l" t="t" r="r" b="b"/>
              <a:pathLst>
                <a:path w="164" h="125" extrusionOk="0">
                  <a:moveTo>
                    <a:pt x="164" y="118"/>
                  </a:moveTo>
                  <a:cubicBezTo>
                    <a:pt x="164" y="11"/>
                    <a:pt x="164" y="11"/>
                    <a:pt x="164" y="11"/>
                  </a:cubicBezTo>
                  <a:cubicBezTo>
                    <a:pt x="164" y="5"/>
                    <a:pt x="158" y="0"/>
                    <a:pt x="152" y="1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3" y="26"/>
                    <a:pt x="0" y="31"/>
                    <a:pt x="0" y="36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22"/>
                    <a:pt x="3" y="125"/>
                    <a:pt x="8" y="125"/>
                  </a:cubicBezTo>
                  <a:cubicBezTo>
                    <a:pt x="156" y="125"/>
                    <a:pt x="156" y="125"/>
                    <a:pt x="156" y="125"/>
                  </a:cubicBezTo>
                  <a:cubicBezTo>
                    <a:pt x="160" y="125"/>
                    <a:pt x="164" y="122"/>
                    <a:pt x="164" y="11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82" name="Google Shape;965;p40">
            <a:extLst>
              <a:ext uri="{FF2B5EF4-FFF2-40B4-BE49-F238E27FC236}">
                <a16:creationId xmlns:a16="http://schemas.microsoft.com/office/drawing/2014/main" id="{00F69D1F-2FB5-4098-BC94-AFEB80929634}"/>
              </a:ext>
            </a:extLst>
          </p:cNvPr>
          <p:cNvGrpSpPr/>
          <p:nvPr/>
        </p:nvGrpSpPr>
        <p:grpSpPr>
          <a:xfrm>
            <a:off x="2439004" y="3009946"/>
            <a:ext cx="594357" cy="594263"/>
            <a:chOff x="1674084" y="3214987"/>
            <a:chExt cx="720142" cy="720027"/>
          </a:xfrm>
        </p:grpSpPr>
        <p:sp>
          <p:nvSpPr>
            <p:cNvPr id="283" name="Google Shape;966;p40">
              <a:extLst>
                <a:ext uri="{FF2B5EF4-FFF2-40B4-BE49-F238E27FC236}">
                  <a16:creationId xmlns:a16="http://schemas.microsoft.com/office/drawing/2014/main" id="{46F91A42-E332-4271-9505-5760B318EA46}"/>
                </a:ext>
              </a:extLst>
            </p:cNvPr>
            <p:cNvSpPr/>
            <p:nvPr/>
          </p:nvSpPr>
          <p:spPr>
            <a:xfrm>
              <a:off x="1674084" y="3354958"/>
              <a:ext cx="179880" cy="213215"/>
            </a:xfrm>
            <a:custGeom>
              <a:avLst/>
              <a:gdLst/>
              <a:ahLst/>
              <a:cxnLst/>
              <a:rect l="l" t="t" r="r" b="b"/>
              <a:pathLst>
                <a:path w="204" h="242" extrusionOk="0">
                  <a:moveTo>
                    <a:pt x="57" y="222"/>
                  </a:moveTo>
                  <a:cubicBezTo>
                    <a:pt x="57" y="214"/>
                    <a:pt x="61" y="207"/>
                    <a:pt x="67" y="202"/>
                  </a:cubicBezTo>
                  <a:cubicBezTo>
                    <a:pt x="76" y="195"/>
                    <a:pt x="88" y="191"/>
                    <a:pt x="102" y="191"/>
                  </a:cubicBezTo>
                  <a:cubicBezTo>
                    <a:pt x="116" y="191"/>
                    <a:pt x="129" y="195"/>
                    <a:pt x="137" y="202"/>
                  </a:cubicBezTo>
                  <a:cubicBezTo>
                    <a:pt x="144" y="207"/>
                    <a:pt x="147" y="214"/>
                    <a:pt x="147" y="222"/>
                  </a:cubicBezTo>
                  <a:cubicBezTo>
                    <a:pt x="147" y="230"/>
                    <a:pt x="143" y="237"/>
                    <a:pt x="137" y="242"/>
                  </a:cubicBezTo>
                  <a:cubicBezTo>
                    <a:pt x="190" y="242"/>
                    <a:pt x="190" y="242"/>
                    <a:pt x="190" y="242"/>
                  </a:cubicBezTo>
                  <a:cubicBezTo>
                    <a:pt x="198" y="242"/>
                    <a:pt x="204" y="235"/>
                    <a:pt x="204" y="227"/>
                  </a:cubicBezTo>
                  <a:cubicBezTo>
                    <a:pt x="204" y="67"/>
                    <a:pt x="204" y="67"/>
                    <a:pt x="204" y="67"/>
                  </a:cubicBezTo>
                  <a:cubicBezTo>
                    <a:pt x="204" y="59"/>
                    <a:pt x="198" y="52"/>
                    <a:pt x="190" y="52"/>
                  </a:cubicBezTo>
                  <a:cubicBezTo>
                    <a:pt x="120" y="52"/>
                    <a:pt x="120" y="52"/>
                    <a:pt x="120" y="52"/>
                  </a:cubicBezTo>
                  <a:cubicBezTo>
                    <a:pt x="118" y="51"/>
                    <a:pt x="115" y="50"/>
                    <a:pt x="115" y="47"/>
                  </a:cubicBezTo>
                  <a:cubicBezTo>
                    <a:pt x="115" y="42"/>
                    <a:pt x="115" y="37"/>
                    <a:pt x="120" y="34"/>
                  </a:cubicBezTo>
                  <a:cubicBezTo>
                    <a:pt x="122" y="32"/>
                    <a:pt x="125" y="31"/>
                    <a:pt x="128" y="30"/>
                  </a:cubicBezTo>
                  <a:cubicBezTo>
                    <a:pt x="136" y="25"/>
                    <a:pt x="137" y="14"/>
                    <a:pt x="129" y="8"/>
                  </a:cubicBezTo>
                  <a:cubicBezTo>
                    <a:pt x="122" y="2"/>
                    <a:pt x="112" y="0"/>
                    <a:pt x="102" y="0"/>
                  </a:cubicBezTo>
                  <a:cubicBezTo>
                    <a:pt x="93" y="0"/>
                    <a:pt x="82" y="2"/>
                    <a:pt x="75" y="8"/>
                  </a:cubicBezTo>
                  <a:cubicBezTo>
                    <a:pt x="68" y="14"/>
                    <a:pt x="69" y="25"/>
                    <a:pt x="77" y="30"/>
                  </a:cubicBezTo>
                  <a:cubicBezTo>
                    <a:pt x="80" y="31"/>
                    <a:pt x="82" y="32"/>
                    <a:pt x="85" y="34"/>
                  </a:cubicBezTo>
                  <a:cubicBezTo>
                    <a:pt x="89" y="37"/>
                    <a:pt x="90" y="42"/>
                    <a:pt x="89" y="47"/>
                  </a:cubicBezTo>
                  <a:cubicBezTo>
                    <a:pt x="89" y="50"/>
                    <a:pt x="87" y="51"/>
                    <a:pt x="8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7" y="52"/>
                    <a:pt x="0" y="59"/>
                    <a:pt x="0" y="67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0" y="235"/>
                    <a:pt x="7" y="242"/>
                    <a:pt x="15" y="242"/>
                  </a:cubicBezTo>
                  <a:cubicBezTo>
                    <a:pt x="68" y="242"/>
                    <a:pt x="68" y="242"/>
                    <a:pt x="68" y="242"/>
                  </a:cubicBezTo>
                  <a:cubicBezTo>
                    <a:pt x="61" y="237"/>
                    <a:pt x="57" y="230"/>
                    <a:pt x="57" y="222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4" name="Google Shape;967;p40">
              <a:extLst>
                <a:ext uri="{FF2B5EF4-FFF2-40B4-BE49-F238E27FC236}">
                  <a16:creationId xmlns:a16="http://schemas.microsoft.com/office/drawing/2014/main" id="{B5113062-4518-4295-B2E1-A0D7E425A673}"/>
                </a:ext>
              </a:extLst>
            </p:cNvPr>
            <p:cNvSpPr/>
            <p:nvPr/>
          </p:nvSpPr>
          <p:spPr>
            <a:xfrm>
              <a:off x="1674084" y="3534654"/>
              <a:ext cx="179880" cy="213525"/>
            </a:xfrm>
            <a:custGeom>
              <a:avLst/>
              <a:gdLst/>
              <a:ahLst/>
              <a:cxnLst/>
              <a:rect l="l" t="t" r="r" b="b"/>
              <a:pathLst>
                <a:path w="204" h="242" extrusionOk="0">
                  <a:moveTo>
                    <a:pt x="57" y="222"/>
                  </a:moveTo>
                  <a:cubicBezTo>
                    <a:pt x="57" y="214"/>
                    <a:pt x="61" y="207"/>
                    <a:pt x="67" y="202"/>
                  </a:cubicBezTo>
                  <a:cubicBezTo>
                    <a:pt x="76" y="195"/>
                    <a:pt x="88" y="191"/>
                    <a:pt x="102" y="191"/>
                  </a:cubicBezTo>
                  <a:cubicBezTo>
                    <a:pt x="116" y="191"/>
                    <a:pt x="129" y="195"/>
                    <a:pt x="137" y="202"/>
                  </a:cubicBezTo>
                  <a:cubicBezTo>
                    <a:pt x="144" y="207"/>
                    <a:pt x="147" y="214"/>
                    <a:pt x="147" y="222"/>
                  </a:cubicBezTo>
                  <a:cubicBezTo>
                    <a:pt x="147" y="230"/>
                    <a:pt x="143" y="237"/>
                    <a:pt x="137" y="242"/>
                  </a:cubicBezTo>
                  <a:cubicBezTo>
                    <a:pt x="190" y="242"/>
                    <a:pt x="190" y="242"/>
                    <a:pt x="190" y="242"/>
                  </a:cubicBezTo>
                  <a:cubicBezTo>
                    <a:pt x="198" y="242"/>
                    <a:pt x="204" y="236"/>
                    <a:pt x="204" y="227"/>
                  </a:cubicBezTo>
                  <a:cubicBezTo>
                    <a:pt x="204" y="67"/>
                    <a:pt x="204" y="67"/>
                    <a:pt x="204" y="67"/>
                  </a:cubicBezTo>
                  <a:cubicBezTo>
                    <a:pt x="204" y="59"/>
                    <a:pt x="198" y="53"/>
                    <a:pt x="190" y="53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18" y="52"/>
                    <a:pt x="115" y="50"/>
                    <a:pt x="115" y="47"/>
                  </a:cubicBezTo>
                  <a:cubicBezTo>
                    <a:pt x="115" y="42"/>
                    <a:pt x="115" y="38"/>
                    <a:pt x="120" y="34"/>
                  </a:cubicBezTo>
                  <a:cubicBezTo>
                    <a:pt x="122" y="33"/>
                    <a:pt x="125" y="31"/>
                    <a:pt x="128" y="30"/>
                  </a:cubicBezTo>
                  <a:cubicBezTo>
                    <a:pt x="136" y="25"/>
                    <a:pt x="137" y="15"/>
                    <a:pt x="129" y="9"/>
                  </a:cubicBezTo>
                  <a:cubicBezTo>
                    <a:pt x="122" y="3"/>
                    <a:pt x="112" y="0"/>
                    <a:pt x="102" y="1"/>
                  </a:cubicBezTo>
                  <a:cubicBezTo>
                    <a:pt x="93" y="0"/>
                    <a:pt x="82" y="3"/>
                    <a:pt x="75" y="9"/>
                  </a:cubicBezTo>
                  <a:cubicBezTo>
                    <a:pt x="68" y="15"/>
                    <a:pt x="69" y="25"/>
                    <a:pt x="77" y="30"/>
                  </a:cubicBezTo>
                  <a:cubicBezTo>
                    <a:pt x="80" y="31"/>
                    <a:pt x="82" y="33"/>
                    <a:pt x="85" y="34"/>
                  </a:cubicBezTo>
                  <a:cubicBezTo>
                    <a:pt x="89" y="38"/>
                    <a:pt x="90" y="42"/>
                    <a:pt x="89" y="47"/>
                  </a:cubicBezTo>
                  <a:cubicBezTo>
                    <a:pt x="89" y="50"/>
                    <a:pt x="87" y="52"/>
                    <a:pt x="85" y="53"/>
                  </a:cubicBezTo>
                  <a:cubicBezTo>
                    <a:pt x="15" y="53"/>
                    <a:pt x="15" y="53"/>
                    <a:pt x="15" y="53"/>
                  </a:cubicBezTo>
                  <a:cubicBezTo>
                    <a:pt x="7" y="53"/>
                    <a:pt x="0" y="59"/>
                    <a:pt x="0" y="67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0" y="236"/>
                    <a:pt x="7" y="242"/>
                    <a:pt x="15" y="242"/>
                  </a:cubicBezTo>
                  <a:cubicBezTo>
                    <a:pt x="68" y="242"/>
                    <a:pt x="68" y="242"/>
                    <a:pt x="68" y="242"/>
                  </a:cubicBezTo>
                  <a:cubicBezTo>
                    <a:pt x="61" y="237"/>
                    <a:pt x="57" y="230"/>
                    <a:pt x="57" y="222"/>
                  </a:cubicBez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5" name="Google Shape;968;p40">
              <a:extLst>
                <a:ext uri="{FF2B5EF4-FFF2-40B4-BE49-F238E27FC236}">
                  <a16:creationId xmlns:a16="http://schemas.microsoft.com/office/drawing/2014/main" id="{4D5B0690-2D74-48CC-957E-AA6D1D5CD219}"/>
                </a:ext>
              </a:extLst>
            </p:cNvPr>
            <p:cNvSpPr/>
            <p:nvPr/>
          </p:nvSpPr>
          <p:spPr>
            <a:xfrm>
              <a:off x="1861110" y="3214987"/>
              <a:ext cx="212190" cy="179696"/>
            </a:xfrm>
            <a:custGeom>
              <a:avLst/>
              <a:gdLst/>
              <a:ahLst/>
              <a:cxnLst/>
              <a:rect l="l" t="t" r="r" b="b"/>
              <a:pathLst>
                <a:path w="241" h="204" extrusionOk="0">
                  <a:moveTo>
                    <a:pt x="20" y="57"/>
                  </a:moveTo>
                  <a:cubicBezTo>
                    <a:pt x="27" y="57"/>
                    <a:pt x="35" y="61"/>
                    <a:pt x="40" y="67"/>
                  </a:cubicBezTo>
                  <a:cubicBezTo>
                    <a:pt x="47" y="76"/>
                    <a:pt x="51" y="88"/>
                    <a:pt x="51" y="102"/>
                  </a:cubicBezTo>
                  <a:cubicBezTo>
                    <a:pt x="51" y="116"/>
                    <a:pt x="47" y="128"/>
                    <a:pt x="40" y="137"/>
                  </a:cubicBezTo>
                  <a:cubicBezTo>
                    <a:pt x="35" y="143"/>
                    <a:pt x="27" y="147"/>
                    <a:pt x="20" y="147"/>
                  </a:cubicBezTo>
                  <a:cubicBezTo>
                    <a:pt x="12" y="147"/>
                    <a:pt x="5" y="143"/>
                    <a:pt x="0" y="137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197"/>
                    <a:pt x="6" y="204"/>
                    <a:pt x="14" y="204"/>
                  </a:cubicBezTo>
                  <a:cubicBezTo>
                    <a:pt x="175" y="204"/>
                    <a:pt x="175" y="204"/>
                    <a:pt x="175" y="204"/>
                  </a:cubicBezTo>
                  <a:cubicBezTo>
                    <a:pt x="183" y="204"/>
                    <a:pt x="189" y="197"/>
                    <a:pt x="189" y="189"/>
                  </a:cubicBezTo>
                  <a:cubicBezTo>
                    <a:pt x="189" y="119"/>
                    <a:pt x="189" y="119"/>
                    <a:pt x="189" y="119"/>
                  </a:cubicBezTo>
                  <a:cubicBezTo>
                    <a:pt x="190" y="117"/>
                    <a:pt x="192" y="115"/>
                    <a:pt x="195" y="115"/>
                  </a:cubicBezTo>
                  <a:cubicBezTo>
                    <a:pt x="200" y="115"/>
                    <a:pt x="204" y="115"/>
                    <a:pt x="207" y="119"/>
                  </a:cubicBezTo>
                  <a:cubicBezTo>
                    <a:pt x="209" y="122"/>
                    <a:pt x="210" y="125"/>
                    <a:pt x="212" y="127"/>
                  </a:cubicBezTo>
                  <a:cubicBezTo>
                    <a:pt x="217" y="135"/>
                    <a:pt x="227" y="136"/>
                    <a:pt x="233" y="129"/>
                  </a:cubicBezTo>
                  <a:cubicBezTo>
                    <a:pt x="239" y="122"/>
                    <a:pt x="241" y="112"/>
                    <a:pt x="241" y="102"/>
                  </a:cubicBezTo>
                  <a:cubicBezTo>
                    <a:pt x="241" y="92"/>
                    <a:pt x="239" y="82"/>
                    <a:pt x="233" y="75"/>
                  </a:cubicBezTo>
                  <a:cubicBezTo>
                    <a:pt x="227" y="68"/>
                    <a:pt x="217" y="69"/>
                    <a:pt x="212" y="77"/>
                  </a:cubicBezTo>
                  <a:cubicBezTo>
                    <a:pt x="210" y="79"/>
                    <a:pt x="209" y="82"/>
                    <a:pt x="207" y="85"/>
                  </a:cubicBezTo>
                  <a:cubicBezTo>
                    <a:pt x="204" y="89"/>
                    <a:pt x="200" y="89"/>
                    <a:pt x="195" y="89"/>
                  </a:cubicBezTo>
                  <a:cubicBezTo>
                    <a:pt x="192" y="89"/>
                    <a:pt x="190" y="87"/>
                    <a:pt x="189" y="85"/>
                  </a:cubicBezTo>
                  <a:cubicBezTo>
                    <a:pt x="189" y="15"/>
                    <a:pt x="189" y="15"/>
                    <a:pt x="189" y="15"/>
                  </a:cubicBezTo>
                  <a:cubicBezTo>
                    <a:pt x="189" y="6"/>
                    <a:pt x="183" y="0"/>
                    <a:pt x="175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5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5" y="61"/>
                    <a:pt x="12" y="57"/>
                    <a:pt x="20" y="57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6" name="Google Shape;969;p40">
              <a:extLst>
                <a:ext uri="{FF2B5EF4-FFF2-40B4-BE49-F238E27FC236}">
                  <a16:creationId xmlns:a16="http://schemas.microsoft.com/office/drawing/2014/main" id="{24746E7F-785D-483F-8058-B2564837C59F}"/>
                </a:ext>
              </a:extLst>
            </p:cNvPr>
            <p:cNvSpPr/>
            <p:nvPr/>
          </p:nvSpPr>
          <p:spPr>
            <a:xfrm>
              <a:off x="2040679" y="3214987"/>
              <a:ext cx="213433" cy="179696"/>
            </a:xfrm>
            <a:custGeom>
              <a:avLst/>
              <a:gdLst/>
              <a:ahLst/>
              <a:cxnLst/>
              <a:rect l="l" t="t" r="r" b="b"/>
              <a:pathLst>
                <a:path w="242" h="204" extrusionOk="0">
                  <a:moveTo>
                    <a:pt x="20" y="57"/>
                  </a:moveTo>
                  <a:cubicBezTo>
                    <a:pt x="28" y="57"/>
                    <a:pt x="35" y="61"/>
                    <a:pt x="40" y="67"/>
                  </a:cubicBezTo>
                  <a:cubicBezTo>
                    <a:pt x="47" y="76"/>
                    <a:pt x="51" y="88"/>
                    <a:pt x="51" y="102"/>
                  </a:cubicBezTo>
                  <a:cubicBezTo>
                    <a:pt x="51" y="116"/>
                    <a:pt x="47" y="128"/>
                    <a:pt x="40" y="137"/>
                  </a:cubicBezTo>
                  <a:cubicBezTo>
                    <a:pt x="35" y="143"/>
                    <a:pt x="28" y="147"/>
                    <a:pt x="20" y="147"/>
                  </a:cubicBezTo>
                  <a:cubicBezTo>
                    <a:pt x="12" y="147"/>
                    <a:pt x="5" y="143"/>
                    <a:pt x="0" y="137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197"/>
                    <a:pt x="6" y="204"/>
                    <a:pt x="14" y="204"/>
                  </a:cubicBezTo>
                  <a:cubicBezTo>
                    <a:pt x="175" y="204"/>
                    <a:pt x="175" y="204"/>
                    <a:pt x="175" y="204"/>
                  </a:cubicBezTo>
                  <a:cubicBezTo>
                    <a:pt x="183" y="204"/>
                    <a:pt x="189" y="197"/>
                    <a:pt x="189" y="189"/>
                  </a:cubicBezTo>
                  <a:cubicBezTo>
                    <a:pt x="189" y="119"/>
                    <a:pt x="189" y="119"/>
                    <a:pt x="189" y="119"/>
                  </a:cubicBezTo>
                  <a:cubicBezTo>
                    <a:pt x="190" y="117"/>
                    <a:pt x="192" y="115"/>
                    <a:pt x="195" y="115"/>
                  </a:cubicBezTo>
                  <a:cubicBezTo>
                    <a:pt x="200" y="115"/>
                    <a:pt x="204" y="115"/>
                    <a:pt x="208" y="119"/>
                  </a:cubicBezTo>
                  <a:cubicBezTo>
                    <a:pt x="209" y="122"/>
                    <a:pt x="211" y="125"/>
                    <a:pt x="212" y="127"/>
                  </a:cubicBezTo>
                  <a:cubicBezTo>
                    <a:pt x="217" y="135"/>
                    <a:pt x="227" y="136"/>
                    <a:pt x="233" y="129"/>
                  </a:cubicBezTo>
                  <a:cubicBezTo>
                    <a:pt x="239" y="122"/>
                    <a:pt x="242" y="112"/>
                    <a:pt x="241" y="102"/>
                  </a:cubicBezTo>
                  <a:cubicBezTo>
                    <a:pt x="242" y="92"/>
                    <a:pt x="239" y="82"/>
                    <a:pt x="233" y="75"/>
                  </a:cubicBezTo>
                  <a:cubicBezTo>
                    <a:pt x="227" y="68"/>
                    <a:pt x="217" y="69"/>
                    <a:pt x="212" y="77"/>
                  </a:cubicBezTo>
                  <a:cubicBezTo>
                    <a:pt x="211" y="79"/>
                    <a:pt x="209" y="82"/>
                    <a:pt x="208" y="85"/>
                  </a:cubicBezTo>
                  <a:cubicBezTo>
                    <a:pt x="204" y="89"/>
                    <a:pt x="200" y="89"/>
                    <a:pt x="195" y="89"/>
                  </a:cubicBezTo>
                  <a:cubicBezTo>
                    <a:pt x="192" y="89"/>
                    <a:pt x="190" y="87"/>
                    <a:pt x="189" y="85"/>
                  </a:cubicBezTo>
                  <a:cubicBezTo>
                    <a:pt x="189" y="15"/>
                    <a:pt x="189" y="15"/>
                    <a:pt x="189" y="15"/>
                  </a:cubicBezTo>
                  <a:cubicBezTo>
                    <a:pt x="189" y="6"/>
                    <a:pt x="183" y="0"/>
                    <a:pt x="175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5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5" y="61"/>
                    <a:pt x="12" y="57"/>
                    <a:pt x="20" y="57"/>
                  </a:cubicBezTo>
                  <a:close/>
                </a:path>
              </a:pathLst>
            </a:custGeom>
            <a:solidFill>
              <a:srgbClr val="E69138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7" name="Google Shape;970;p40">
              <a:extLst>
                <a:ext uri="{FF2B5EF4-FFF2-40B4-BE49-F238E27FC236}">
                  <a16:creationId xmlns:a16="http://schemas.microsoft.com/office/drawing/2014/main" id="{75366353-1283-47F8-A941-F2BDEBF68727}"/>
                </a:ext>
              </a:extLst>
            </p:cNvPr>
            <p:cNvSpPr/>
            <p:nvPr/>
          </p:nvSpPr>
          <p:spPr>
            <a:xfrm>
              <a:off x="1674084" y="3714660"/>
              <a:ext cx="173666" cy="220353"/>
            </a:xfrm>
            <a:custGeom>
              <a:avLst/>
              <a:gdLst/>
              <a:ahLst/>
              <a:cxnLst/>
              <a:rect l="l" t="t" r="r" b="b"/>
              <a:pathLst>
                <a:path w="197" h="250" extrusionOk="0">
                  <a:moveTo>
                    <a:pt x="177" y="192"/>
                  </a:moveTo>
                  <a:cubicBezTo>
                    <a:pt x="169" y="192"/>
                    <a:pt x="162" y="189"/>
                    <a:pt x="157" y="183"/>
                  </a:cubicBezTo>
                  <a:cubicBezTo>
                    <a:pt x="150" y="174"/>
                    <a:pt x="146" y="161"/>
                    <a:pt x="146" y="147"/>
                  </a:cubicBezTo>
                  <a:cubicBezTo>
                    <a:pt x="146" y="134"/>
                    <a:pt x="150" y="121"/>
                    <a:pt x="157" y="112"/>
                  </a:cubicBezTo>
                  <a:cubicBezTo>
                    <a:pt x="162" y="106"/>
                    <a:pt x="169" y="103"/>
                    <a:pt x="177" y="103"/>
                  </a:cubicBezTo>
                  <a:cubicBezTo>
                    <a:pt x="185" y="103"/>
                    <a:pt x="192" y="106"/>
                    <a:pt x="197" y="113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197" y="59"/>
                    <a:pt x="191" y="53"/>
                    <a:pt x="182" y="53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18" y="52"/>
                    <a:pt x="115" y="50"/>
                    <a:pt x="115" y="47"/>
                  </a:cubicBezTo>
                  <a:cubicBezTo>
                    <a:pt x="115" y="42"/>
                    <a:pt x="115" y="38"/>
                    <a:pt x="120" y="35"/>
                  </a:cubicBezTo>
                  <a:cubicBezTo>
                    <a:pt x="122" y="33"/>
                    <a:pt x="125" y="32"/>
                    <a:pt x="128" y="30"/>
                  </a:cubicBezTo>
                  <a:cubicBezTo>
                    <a:pt x="136" y="25"/>
                    <a:pt x="137" y="15"/>
                    <a:pt x="129" y="9"/>
                  </a:cubicBezTo>
                  <a:cubicBezTo>
                    <a:pt x="122" y="3"/>
                    <a:pt x="112" y="0"/>
                    <a:pt x="102" y="1"/>
                  </a:cubicBezTo>
                  <a:cubicBezTo>
                    <a:pt x="93" y="0"/>
                    <a:pt x="82" y="3"/>
                    <a:pt x="75" y="9"/>
                  </a:cubicBezTo>
                  <a:cubicBezTo>
                    <a:pt x="68" y="15"/>
                    <a:pt x="69" y="25"/>
                    <a:pt x="77" y="30"/>
                  </a:cubicBezTo>
                  <a:cubicBezTo>
                    <a:pt x="80" y="32"/>
                    <a:pt x="82" y="33"/>
                    <a:pt x="85" y="35"/>
                  </a:cubicBezTo>
                  <a:cubicBezTo>
                    <a:pt x="89" y="38"/>
                    <a:pt x="90" y="42"/>
                    <a:pt x="89" y="47"/>
                  </a:cubicBezTo>
                  <a:cubicBezTo>
                    <a:pt x="89" y="50"/>
                    <a:pt x="87" y="52"/>
                    <a:pt x="85" y="53"/>
                  </a:cubicBezTo>
                  <a:cubicBezTo>
                    <a:pt x="15" y="53"/>
                    <a:pt x="15" y="53"/>
                    <a:pt x="15" y="53"/>
                  </a:cubicBezTo>
                  <a:cubicBezTo>
                    <a:pt x="7" y="53"/>
                    <a:pt x="0" y="59"/>
                    <a:pt x="0" y="67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0" y="243"/>
                    <a:pt x="7" y="250"/>
                    <a:pt x="15" y="250"/>
                  </a:cubicBezTo>
                  <a:cubicBezTo>
                    <a:pt x="182" y="250"/>
                    <a:pt x="182" y="250"/>
                    <a:pt x="182" y="250"/>
                  </a:cubicBezTo>
                  <a:cubicBezTo>
                    <a:pt x="191" y="250"/>
                    <a:pt x="197" y="243"/>
                    <a:pt x="197" y="235"/>
                  </a:cubicBezTo>
                  <a:cubicBezTo>
                    <a:pt x="197" y="182"/>
                    <a:pt x="197" y="182"/>
                    <a:pt x="197" y="182"/>
                  </a:cubicBezTo>
                  <a:cubicBezTo>
                    <a:pt x="192" y="189"/>
                    <a:pt x="185" y="192"/>
                    <a:pt x="177" y="192"/>
                  </a:cubicBezTo>
                  <a:close/>
                </a:path>
              </a:pathLst>
            </a:custGeom>
            <a:solidFill>
              <a:srgbClr val="A64D79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8" name="Google Shape;971;p40">
              <a:extLst>
                <a:ext uri="{FF2B5EF4-FFF2-40B4-BE49-F238E27FC236}">
                  <a16:creationId xmlns:a16="http://schemas.microsoft.com/office/drawing/2014/main" id="{C6AF097D-53EF-4143-8295-051013098E9D}"/>
                </a:ext>
              </a:extLst>
            </p:cNvPr>
            <p:cNvSpPr/>
            <p:nvPr/>
          </p:nvSpPr>
          <p:spPr>
            <a:xfrm>
              <a:off x="1674084" y="3214987"/>
              <a:ext cx="219646" cy="173489"/>
            </a:xfrm>
            <a:custGeom>
              <a:avLst/>
              <a:gdLst/>
              <a:ahLst/>
              <a:cxnLst/>
              <a:rect l="l" t="t" r="r" b="b"/>
              <a:pathLst>
                <a:path w="249" h="197" extrusionOk="0">
                  <a:moveTo>
                    <a:pt x="57" y="177"/>
                  </a:moveTo>
                  <a:cubicBezTo>
                    <a:pt x="57" y="169"/>
                    <a:pt x="61" y="162"/>
                    <a:pt x="67" y="157"/>
                  </a:cubicBezTo>
                  <a:cubicBezTo>
                    <a:pt x="76" y="149"/>
                    <a:pt x="88" y="146"/>
                    <a:pt x="102" y="146"/>
                  </a:cubicBezTo>
                  <a:cubicBezTo>
                    <a:pt x="116" y="146"/>
                    <a:pt x="129" y="149"/>
                    <a:pt x="137" y="157"/>
                  </a:cubicBezTo>
                  <a:cubicBezTo>
                    <a:pt x="144" y="162"/>
                    <a:pt x="147" y="169"/>
                    <a:pt x="147" y="177"/>
                  </a:cubicBezTo>
                  <a:cubicBezTo>
                    <a:pt x="147" y="185"/>
                    <a:pt x="143" y="192"/>
                    <a:pt x="137" y="197"/>
                  </a:cubicBezTo>
                  <a:cubicBezTo>
                    <a:pt x="182" y="197"/>
                    <a:pt x="182" y="197"/>
                    <a:pt x="182" y="197"/>
                  </a:cubicBezTo>
                  <a:cubicBezTo>
                    <a:pt x="191" y="197"/>
                    <a:pt x="197" y="190"/>
                    <a:pt x="197" y="182"/>
                  </a:cubicBezTo>
                  <a:cubicBezTo>
                    <a:pt x="197" y="119"/>
                    <a:pt x="197" y="119"/>
                    <a:pt x="197" y="119"/>
                  </a:cubicBezTo>
                  <a:cubicBezTo>
                    <a:pt x="198" y="117"/>
                    <a:pt x="200" y="115"/>
                    <a:pt x="202" y="115"/>
                  </a:cubicBezTo>
                  <a:cubicBezTo>
                    <a:pt x="207" y="115"/>
                    <a:pt x="212" y="115"/>
                    <a:pt x="215" y="119"/>
                  </a:cubicBezTo>
                  <a:cubicBezTo>
                    <a:pt x="217" y="122"/>
                    <a:pt x="218" y="125"/>
                    <a:pt x="220" y="127"/>
                  </a:cubicBezTo>
                  <a:cubicBezTo>
                    <a:pt x="225" y="135"/>
                    <a:pt x="235" y="136"/>
                    <a:pt x="241" y="129"/>
                  </a:cubicBezTo>
                  <a:cubicBezTo>
                    <a:pt x="247" y="122"/>
                    <a:pt x="249" y="112"/>
                    <a:pt x="249" y="102"/>
                  </a:cubicBezTo>
                  <a:cubicBezTo>
                    <a:pt x="249" y="92"/>
                    <a:pt x="247" y="82"/>
                    <a:pt x="241" y="75"/>
                  </a:cubicBezTo>
                  <a:cubicBezTo>
                    <a:pt x="235" y="68"/>
                    <a:pt x="225" y="69"/>
                    <a:pt x="220" y="77"/>
                  </a:cubicBezTo>
                  <a:cubicBezTo>
                    <a:pt x="218" y="79"/>
                    <a:pt x="217" y="82"/>
                    <a:pt x="215" y="85"/>
                  </a:cubicBezTo>
                  <a:cubicBezTo>
                    <a:pt x="212" y="89"/>
                    <a:pt x="207" y="89"/>
                    <a:pt x="202" y="89"/>
                  </a:cubicBezTo>
                  <a:cubicBezTo>
                    <a:pt x="200" y="89"/>
                    <a:pt x="198" y="87"/>
                    <a:pt x="197" y="85"/>
                  </a:cubicBezTo>
                  <a:cubicBezTo>
                    <a:pt x="197" y="15"/>
                    <a:pt x="197" y="15"/>
                    <a:pt x="197" y="15"/>
                  </a:cubicBezTo>
                  <a:cubicBezTo>
                    <a:pt x="197" y="6"/>
                    <a:pt x="191" y="0"/>
                    <a:pt x="18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6"/>
                    <a:pt x="0" y="15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190"/>
                    <a:pt x="7" y="197"/>
                    <a:pt x="15" y="197"/>
                  </a:cubicBezTo>
                  <a:cubicBezTo>
                    <a:pt x="68" y="197"/>
                    <a:pt x="68" y="197"/>
                    <a:pt x="68" y="197"/>
                  </a:cubicBezTo>
                  <a:cubicBezTo>
                    <a:pt x="61" y="192"/>
                    <a:pt x="57" y="185"/>
                    <a:pt x="57" y="177"/>
                  </a:cubicBez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972;p40">
              <a:extLst>
                <a:ext uri="{FF2B5EF4-FFF2-40B4-BE49-F238E27FC236}">
                  <a16:creationId xmlns:a16="http://schemas.microsoft.com/office/drawing/2014/main" id="{CC04204B-681F-446F-BAF8-2A372FD11B3B}"/>
                </a:ext>
              </a:extLst>
            </p:cNvPr>
            <p:cNvSpPr/>
            <p:nvPr/>
          </p:nvSpPr>
          <p:spPr>
            <a:xfrm>
              <a:off x="1995010" y="3754076"/>
              <a:ext cx="212501" cy="180938"/>
            </a:xfrm>
            <a:custGeom>
              <a:avLst/>
              <a:gdLst/>
              <a:ahLst/>
              <a:cxnLst/>
              <a:rect l="l" t="t" r="r" b="b"/>
              <a:pathLst>
                <a:path w="241" h="205" extrusionOk="0">
                  <a:moveTo>
                    <a:pt x="221" y="147"/>
                  </a:moveTo>
                  <a:cubicBezTo>
                    <a:pt x="214" y="147"/>
                    <a:pt x="206" y="144"/>
                    <a:pt x="201" y="138"/>
                  </a:cubicBezTo>
                  <a:cubicBezTo>
                    <a:pt x="194" y="129"/>
                    <a:pt x="190" y="116"/>
                    <a:pt x="190" y="102"/>
                  </a:cubicBezTo>
                  <a:cubicBezTo>
                    <a:pt x="190" y="89"/>
                    <a:pt x="194" y="76"/>
                    <a:pt x="201" y="67"/>
                  </a:cubicBezTo>
                  <a:cubicBezTo>
                    <a:pt x="206" y="61"/>
                    <a:pt x="214" y="58"/>
                    <a:pt x="221" y="58"/>
                  </a:cubicBezTo>
                  <a:cubicBezTo>
                    <a:pt x="229" y="58"/>
                    <a:pt x="236" y="61"/>
                    <a:pt x="241" y="68"/>
                  </a:cubicBezTo>
                  <a:cubicBezTo>
                    <a:pt x="241" y="15"/>
                    <a:pt x="241" y="15"/>
                    <a:pt x="241" y="15"/>
                  </a:cubicBezTo>
                  <a:cubicBezTo>
                    <a:pt x="241" y="7"/>
                    <a:pt x="235" y="0"/>
                    <a:pt x="22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58" y="0"/>
                    <a:pt x="52" y="7"/>
                    <a:pt x="52" y="15"/>
                  </a:cubicBezTo>
                  <a:cubicBezTo>
                    <a:pt x="52" y="85"/>
                    <a:pt x="52" y="85"/>
                    <a:pt x="52" y="85"/>
                  </a:cubicBezTo>
                  <a:cubicBezTo>
                    <a:pt x="51" y="87"/>
                    <a:pt x="49" y="89"/>
                    <a:pt x="46" y="90"/>
                  </a:cubicBezTo>
                  <a:cubicBezTo>
                    <a:pt x="41" y="90"/>
                    <a:pt x="37" y="90"/>
                    <a:pt x="34" y="85"/>
                  </a:cubicBezTo>
                  <a:cubicBezTo>
                    <a:pt x="32" y="83"/>
                    <a:pt x="31" y="80"/>
                    <a:pt x="29" y="77"/>
                  </a:cubicBezTo>
                  <a:cubicBezTo>
                    <a:pt x="24" y="69"/>
                    <a:pt x="14" y="68"/>
                    <a:pt x="8" y="75"/>
                  </a:cubicBezTo>
                  <a:cubicBezTo>
                    <a:pt x="2" y="83"/>
                    <a:pt x="0" y="93"/>
                    <a:pt x="0" y="102"/>
                  </a:cubicBezTo>
                  <a:cubicBezTo>
                    <a:pt x="0" y="112"/>
                    <a:pt x="2" y="122"/>
                    <a:pt x="8" y="129"/>
                  </a:cubicBezTo>
                  <a:cubicBezTo>
                    <a:pt x="14" y="137"/>
                    <a:pt x="24" y="136"/>
                    <a:pt x="29" y="128"/>
                  </a:cubicBezTo>
                  <a:cubicBezTo>
                    <a:pt x="31" y="125"/>
                    <a:pt x="32" y="122"/>
                    <a:pt x="34" y="120"/>
                  </a:cubicBezTo>
                  <a:cubicBezTo>
                    <a:pt x="37" y="115"/>
                    <a:pt x="41" y="115"/>
                    <a:pt x="46" y="115"/>
                  </a:cubicBezTo>
                  <a:cubicBezTo>
                    <a:pt x="49" y="115"/>
                    <a:pt x="51" y="118"/>
                    <a:pt x="52" y="120"/>
                  </a:cubicBezTo>
                  <a:cubicBezTo>
                    <a:pt x="52" y="190"/>
                    <a:pt x="52" y="190"/>
                    <a:pt x="52" y="190"/>
                  </a:cubicBezTo>
                  <a:cubicBezTo>
                    <a:pt x="52" y="198"/>
                    <a:pt x="58" y="205"/>
                    <a:pt x="67" y="205"/>
                  </a:cubicBezTo>
                  <a:cubicBezTo>
                    <a:pt x="227" y="205"/>
                    <a:pt x="227" y="205"/>
                    <a:pt x="227" y="205"/>
                  </a:cubicBezTo>
                  <a:cubicBezTo>
                    <a:pt x="235" y="205"/>
                    <a:pt x="241" y="198"/>
                    <a:pt x="241" y="190"/>
                  </a:cubicBezTo>
                  <a:cubicBezTo>
                    <a:pt x="241" y="137"/>
                    <a:pt x="241" y="137"/>
                    <a:pt x="241" y="137"/>
                  </a:cubicBezTo>
                  <a:cubicBezTo>
                    <a:pt x="236" y="144"/>
                    <a:pt x="229" y="147"/>
                    <a:pt x="221" y="147"/>
                  </a:cubicBezTo>
                  <a:close/>
                </a:path>
              </a:pathLst>
            </a:custGeom>
            <a:solidFill>
              <a:srgbClr val="3D85C6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0" name="Google Shape;973;p40">
              <a:extLst>
                <a:ext uri="{FF2B5EF4-FFF2-40B4-BE49-F238E27FC236}">
                  <a16:creationId xmlns:a16="http://schemas.microsoft.com/office/drawing/2014/main" id="{83BD46AF-53BC-498F-9D17-8A3EE768F254}"/>
                </a:ext>
              </a:extLst>
            </p:cNvPr>
            <p:cNvSpPr/>
            <p:nvPr/>
          </p:nvSpPr>
          <p:spPr>
            <a:xfrm>
              <a:off x="2220560" y="3214987"/>
              <a:ext cx="173666" cy="219422"/>
            </a:xfrm>
            <a:custGeom>
              <a:avLst/>
              <a:gdLst/>
              <a:ahLst/>
              <a:cxnLst/>
              <a:rect l="l" t="t" r="r" b="b"/>
              <a:pathLst>
                <a:path w="197" h="249" extrusionOk="0">
                  <a:moveTo>
                    <a:pt x="0" y="15"/>
                  </a:moveTo>
                  <a:cubicBezTo>
                    <a:pt x="0" y="67"/>
                    <a:pt x="0" y="67"/>
                    <a:pt x="0" y="67"/>
                  </a:cubicBezTo>
                  <a:cubicBezTo>
                    <a:pt x="5" y="61"/>
                    <a:pt x="12" y="57"/>
                    <a:pt x="20" y="57"/>
                  </a:cubicBezTo>
                  <a:cubicBezTo>
                    <a:pt x="28" y="57"/>
                    <a:pt x="35" y="61"/>
                    <a:pt x="40" y="67"/>
                  </a:cubicBezTo>
                  <a:cubicBezTo>
                    <a:pt x="47" y="76"/>
                    <a:pt x="51" y="88"/>
                    <a:pt x="51" y="102"/>
                  </a:cubicBezTo>
                  <a:cubicBezTo>
                    <a:pt x="51" y="116"/>
                    <a:pt x="47" y="128"/>
                    <a:pt x="40" y="137"/>
                  </a:cubicBezTo>
                  <a:cubicBezTo>
                    <a:pt x="35" y="143"/>
                    <a:pt x="28" y="147"/>
                    <a:pt x="20" y="147"/>
                  </a:cubicBezTo>
                  <a:cubicBezTo>
                    <a:pt x="12" y="147"/>
                    <a:pt x="5" y="143"/>
                    <a:pt x="0" y="137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190"/>
                    <a:pt x="6" y="197"/>
                    <a:pt x="15" y="197"/>
                  </a:cubicBezTo>
                  <a:cubicBezTo>
                    <a:pt x="77" y="197"/>
                    <a:pt x="77" y="197"/>
                    <a:pt x="77" y="197"/>
                  </a:cubicBezTo>
                  <a:cubicBezTo>
                    <a:pt x="80" y="198"/>
                    <a:pt x="82" y="199"/>
                    <a:pt x="82" y="202"/>
                  </a:cubicBezTo>
                  <a:cubicBezTo>
                    <a:pt x="82" y="207"/>
                    <a:pt x="82" y="212"/>
                    <a:pt x="77" y="215"/>
                  </a:cubicBezTo>
                  <a:cubicBezTo>
                    <a:pt x="75" y="217"/>
                    <a:pt x="72" y="218"/>
                    <a:pt x="69" y="219"/>
                  </a:cubicBezTo>
                  <a:cubicBezTo>
                    <a:pt x="61" y="224"/>
                    <a:pt x="60" y="235"/>
                    <a:pt x="68" y="241"/>
                  </a:cubicBezTo>
                  <a:cubicBezTo>
                    <a:pt x="75" y="247"/>
                    <a:pt x="85" y="249"/>
                    <a:pt x="95" y="249"/>
                  </a:cubicBezTo>
                  <a:cubicBezTo>
                    <a:pt x="104" y="249"/>
                    <a:pt x="115" y="247"/>
                    <a:pt x="122" y="241"/>
                  </a:cubicBezTo>
                  <a:cubicBezTo>
                    <a:pt x="129" y="235"/>
                    <a:pt x="128" y="224"/>
                    <a:pt x="120" y="219"/>
                  </a:cubicBezTo>
                  <a:cubicBezTo>
                    <a:pt x="118" y="218"/>
                    <a:pt x="115" y="217"/>
                    <a:pt x="112" y="215"/>
                  </a:cubicBezTo>
                  <a:cubicBezTo>
                    <a:pt x="108" y="212"/>
                    <a:pt x="107" y="207"/>
                    <a:pt x="108" y="202"/>
                  </a:cubicBezTo>
                  <a:cubicBezTo>
                    <a:pt x="108" y="199"/>
                    <a:pt x="110" y="198"/>
                    <a:pt x="112" y="197"/>
                  </a:cubicBezTo>
                  <a:cubicBezTo>
                    <a:pt x="182" y="197"/>
                    <a:pt x="182" y="197"/>
                    <a:pt x="182" y="197"/>
                  </a:cubicBezTo>
                  <a:cubicBezTo>
                    <a:pt x="190" y="197"/>
                    <a:pt x="197" y="190"/>
                    <a:pt x="197" y="182"/>
                  </a:cubicBezTo>
                  <a:cubicBezTo>
                    <a:pt x="197" y="15"/>
                    <a:pt x="197" y="15"/>
                    <a:pt x="197" y="15"/>
                  </a:cubicBezTo>
                  <a:cubicBezTo>
                    <a:pt x="197" y="6"/>
                    <a:pt x="190" y="0"/>
                    <a:pt x="18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6" y="0"/>
                    <a:pt x="0" y="6"/>
                    <a:pt x="0" y="15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1" name="Google Shape;974;p40">
              <a:extLst>
                <a:ext uri="{FF2B5EF4-FFF2-40B4-BE49-F238E27FC236}">
                  <a16:creationId xmlns:a16="http://schemas.microsoft.com/office/drawing/2014/main" id="{95D88671-CADB-4C10-9D5D-7648E1B5E3DC}"/>
                </a:ext>
              </a:extLst>
            </p:cNvPr>
            <p:cNvSpPr/>
            <p:nvPr/>
          </p:nvSpPr>
          <p:spPr>
            <a:xfrm>
              <a:off x="2214346" y="3400890"/>
              <a:ext cx="179880" cy="213215"/>
            </a:xfrm>
            <a:custGeom>
              <a:avLst/>
              <a:gdLst/>
              <a:ahLst/>
              <a:cxnLst/>
              <a:rect l="l" t="t" r="r" b="b"/>
              <a:pathLst>
                <a:path w="204" h="242" extrusionOk="0">
                  <a:moveTo>
                    <a:pt x="147" y="20"/>
                  </a:moveTo>
                  <a:cubicBezTo>
                    <a:pt x="147" y="28"/>
                    <a:pt x="143" y="35"/>
                    <a:pt x="137" y="40"/>
                  </a:cubicBezTo>
                  <a:cubicBezTo>
                    <a:pt x="128" y="48"/>
                    <a:pt x="116" y="51"/>
                    <a:pt x="102" y="51"/>
                  </a:cubicBezTo>
                  <a:cubicBezTo>
                    <a:pt x="88" y="51"/>
                    <a:pt x="75" y="48"/>
                    <a:pt x="67" y="40"/>
                  </a:cubicBezTo>
                  <a:cubicBezTo>
                    <a:pt x="60" y="35"/>
                    <a:pt x="57" y="28"/>
                    <a:pt x="57" y="20"/>
                  </a:cubicBezTo>
                  <a:cubicBezTo>
                    <a:pt x="57" y="12"/>
                    <a:pt x="61" y="5"/>
                    <a:pt x="6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7"/>
                    <a:pt x="0" y="1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83"/>
                    <a:pt x="6" y="190"/>
                    <a:pt x="14" y="190"/>
                  </a:cubicBezTo>
                  <a:cubicBezTo>
                    <a:pt x="84" y="190"/>
                    <a:pt x="84" y="190"/>
                    <a:pt x="84" y="190"/>
                  </a:cubicBezTo>
                  <a:cubicBezTo>
                    <a:pt x="87" y="191"/>
                    <a:pt x="89" y="192"/>
                    <a:pt x="89" y="195"/>
                  </a:cubicBezTo>
                  <a:cubicBezTo>
                    <a:pt x="89" y="200"/>
                    <a:pt x="89" y="205"/>
                    <a:pt x="84" y="208"/>
                  </a:cubicBezTo>
                  <a:cubicBezTo>
                    <a:pt x="82" y="210"/>
                    <a:pt x="79" y="211"/>
                    <a:pt x="76" y="212"/>
                  </a:cubicBezTo>
                  <a:cubicBezTo>
                    <a:pt x="68" y="217"/>
                    <a:pt x="67" y="228"/>
                    <a:pt x="75" y="234"/>
                  </a:cubicBezTo>
                  <a:cubicBezTo>
                    <a:pt x="82" y="240"/>
                    <a:pt x="92" y="242"/>
                    <a:pt x="102" y="242"/>
                  </a:cubicBezTo>
                  <a:cubicBezTo>
                    <a:pt x="111" y="242"/>
                    <a:pt x="122" y="240"/>
                    <a:pt x="129" y="234"/>
                  </a:cubicBezTo>
                  <a:cubicBezTo>
                    <a:pt x="136" y="228"/>
                    <a:pt x="135" y="217"/>
                    <a:pt x="127" y="212"/>
                  </a:cubicBezTo>
                  <a:cubicBezTo>
                    <a:pt x="125" y="211"/>
                    <a:pt x="122" y="210"/>
                    <a:pt x="119" y="208"/>
                  </a:cubicBezTo>
                  <a:cubicBezTo>
                    <a:pt x="115" y="205"/>
                    <a:pt x="114" y="200"/>
                    <a:pt x="115" y="195"/>
                  </a:cubicBezTo>
                  <a:cubicBezTo>
                    <a:pt x="115" y="192"/>
                    <a:pt x="117" y="191"/>
                    <a:pt x="119" y="190"/>
                  </a:cubicBezTo>
                  <a:cubicBezTo>
                    <a:pt x="189" y="190"/>
                    <a:pt x="189" y="190"/>
                    <a:pt x="189" y="190"/>
                  </a:cubicBezTo>
                  <a:cubicBezTo>
                    <a:pt x="197" y="190"/>
                    <a:pt x="204" y="183"/>
                    <a:pt x="204" y="175"/>
                  </a:cubicBezTo>
                  <a:cubicBezTo>
                    <a:pt x="204" y="15"/>
                    <a:pt x="204" y="15"/>
                    <a:pt x="204" y="15"/>
                  </a:cubicBezTo>
                  <a:cubicBezTo>
                    <a:pt x="204" y="7"/>
                    <a:pt x="197" y="0"/>
                    <a:pt x="189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43" y="5"/>
                    <a:pt x="147" y="12"/>
                    <a:pt x="147" y="20"/>
                  </a:cubicBez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2" name="Google Shape;975;p40">
              <a:extLst>
                <a:ext uri="{FF2B5EF4-FFF2-40B4-BE49-F238E27FC236}">
                  <a16:creationId xmlns:a16="http://schemas.microsoft.com/office/drawing/2014/main" id="{357A7A07-B5EF-4115-895D-F11353F72200}"/>
                </a:ext>
              </a:extLst>
            </p:cNvPr>
            <p:cNvSpPr/>
            <p:nvPr/>
          </p:nvSpPr>
          <p:spPr>
            <a:xfrm>
              <a:off x="1814198" y="3754076"/>
              <a:ext cx="213433" cy="180938"/>
            </a:xfrm>
            <a:custGeom>
              <a:avLst/>
              <a:gdLst/>
              <a:ahLst/>
              <a:cxnLst/>
              <a:rect l="l" t="t" r="r" b="b"/>
              <a:pathLst>
                <a:path w="242" h="205" extrusionOk="0">
                  <a:moveTo>
                    <a:pt x="222" y="147"/>
                  </a:moveTo>
                  <a:cubicBezTo>
                    <a:pt x="214" y="147"/>
                    <a:pt x="207" y="144"/>
                    <a:pt x="202" y="138"/>
                  </a:cubicBezTo>
                  <a:cubicBezTo>
                    <a:pt x="195" y="129"/>
                    <a:pt x="191" y="116"/>
                    <a:pt x="191" y="102"/>
                  </a:cubicBezTo>
                  <a:cubicBezTo>
                    <a:pt x="191" y="89"/>
                    <a:pt x="195" y="76"/>
                    <a:pt x="202" y="67"/>
                  </a:cubicBezTo>
                  <a:cubicBezTo>
                    <a:pt x="207" y="61"/>
                    <a:pt x="214" y="58"/>
                    <a:pt x="222" y="58"/>
                  </a:cubicBezTo>
                  <a:cubicBezTo>
                    <a:pt x="230" y="58"/>
                    <a:pt x="237" y="61"/>
                    <a:pt x="242" y="68"/>
                  </a:cubicBezTo>
                  <a:cubicBezTo>
                    <a:pt x="242" y="15"/>
                    <a:pt x="242" y="15"/>
                    <a:pt x="242" y="15"/>
                  </a:cubicBezTo>
                  <a:cubicBezTo>
                    <a:pt x="242" y="7"/>
                    <a:pt x="236" y="0"/>
                    <a:pt x="228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59" y="0"/>
                    <a:pt x="53" y="7"/>
                    <a:pt x="53" y="15"/>
                  </a:cubicBezTo>
                  <a:cubicBezTo>
                    <a:pt x="53" y="85"/>
                    <a:pt x="53" y="85"/>
                    <a:pt x="53" y="85"/>
                  </a:cubicBezTo>
                  <a:cubicBezTo>
                    <a:pt x="52" y="87"/>
                    <a:pt x="50" y="89"/>
                    <a:pt x="47" y="90"/>
                  </a:cubicBezTo>
                  <a:cubicBezTo>
                    <a:pt x="42" y="90"/>
                    <a:pt x="38" y="90"/>
                    <a:pt x="34" y="85"/>
                  </a:cubicBezTo>
                  <a:cubicBezTo>
                    <a:pt x="33" y="83"/>
                    <a:pt x="32" y="80"/>
                    <a:pt x="30" y="77"/>
                  </a:cubicBezTo>
                  <a:cubicBezTo>
                    <a:pt x="25" y="69"/>
                    <a:pt x="15" y="68"/>
                    <a:pt x="9" y="75"/>
                  </a:cubicBezTo>
                  <a:cubicBezTo>
                    <a:pt x="3" y="83"/>
                    <a:pt x="0" y="93"/>
                    <a:pt x="1" y="102"/>
                  </a:cubicBezTo>
                  <a:cubicBezTo>
                    <a:pt x="0" y="112"/>
                    <a:pt x="3" y="122"/>
                    <a:pt x="9" y="129"/>
                  </a:cubicBezTo>
                  <a:cubicBezTo>
                    <a:pt x="15" y="137"/>
                    <a:pt x="25" y="136"/>
                    <a:pt x="30" y="128"/>
                  </a:cubicBezTo>
                  <a:cubicBezTo>
                    <a:pt x="32" y="125"/>
                    <a:pt x="33" y="122"/>
                    <a:pt x="34" y="120"/>
                  </a:cubicBezTo>
                  <a:cubicBezTo>
                    <a:pt x="38" y="115"/>
                    <a:pt x="42" y="115"/>
                    <a:pt x="47" y="115"/>
                  </a:cubicBezTo>
                  <a:cubicBezTo>
                    <a:pt x="50" y="115"/>
                    <a:pt x="52" y="118"/>
                    <a:pt x="53" y="120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3" y="198"/>
                    <a:pt x="59" y="205"/>
                    <a:pt x="67" y="205"/>
                  </a:cubicBezTo>
                  <a:cubicBezTo>
                    <a:pt x="228" y="205"/>
                    <a:pt x="228" y="205"/>
                    <a:pt x="228" y="205"/>
                  </a:cubicBezTo>
                  <a:cubicBezTo>
                    <a:pt x="236" y="205"/>
                    <a:pt x="242" y="198"/>
                    <a:pt x="242" y="190"/>
                  </a:cubicBezTo>
                  <a:cubicBezTo>
                    <a:pt x="242" y="137"/>
                    <a:pt x="242" y="137"/>
                    <a:pt x="242" y="137"/>
                  </a:cubicBezTo>
                  <a:cubicBezTo>
                    <a:pt x="237" y="144"/>
                    <a:pt x="230" y="147"/>
                    <a:pt x="222" y="147"/>
                  </a:cubicBezTo>
                  <a:close/>
                </a:path>
              </a:pathLst>
            </a:custGeom>
            <a:solidFill>
              <a:srgbClr val="674EA7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3" name="Google Shape;976;p40">
              <a:extLst>
                <a:ext uri="{FF2B5EF4-FFF2-40B4-BE49-F238E27FC236}">
                  <a16:creationId xmlns:a16="http://schemas.microsoft.com/office/drawing/2014/main" id="{99641374-2648-4557-84D2-34E595B3BE13}"/>
                </a:ext>
              </a:extLst>
            </p:cNvPr>
            <p:cNvSpPr/>
            <p:nvPr/>
          </p:nvSpPr>
          <p:spPr>
            <a:xfrm>
              <a:off x="2214346" y="3580587"/>
              <a:ext cx="179880" cy="213215"/>
            </a:xfrm>
            <a:custGeom>
              <a:avLst/>
              <a:gdLst/>
              <a:ahLst/>
              <a:cxnLst/>
              <a:rect l="l" t="t" r="r" b="b"/>
              <a:pathLst>
                <a:path w="204" h="242" extrusionOk="0">
                  <a:moveTo>
                    <a:pt x="147" y="20"/>
                  </a:moveTo>
                  <a:cubicBezTo>
                    <a:pt x="147" y="28"/>
                    <a:pt x="143" y="35"/>
                    <a:pt x="137" y="40"/>
                  </a:cubicBezTo>
                  <a:cubicBezTo>
                    <a:pt x="128" y="48"/>
                    <a:pt x="116" y="52"/>
                    <a:pt x="102" y="51"/>
                  </a:cubicBezTo>
                  <a:cubicBezTo>
                    <a:pt x="88" y="52"/>
                    <a:pt x="75" y="48"/>
                    <a:pt x="67" y="40"/>
                  </a:cubicBezTo>
                  <a:cubicBezTo>
                    <a:pt x="60" y="35"/>
                    <a:pt x="57" y="28"/>
                    <a:pt x="57" y="20"/>
                  </a:cubicBezTo>
                  <a:cubicBezTo>
                    <a:pt x="57" y="13"/>
                    <a:pt x="61" y="5"/>
                    <a:pt x="6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7"/>
                    <a:pt x="0" y="1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83"/>
                    <a:pt x="6" y="190"/>
                    <a:pt x="14" y="190"/>
                  </a:cubicBezTo>
                  <a:cubicBezTo>
                    <a:pt x="84" y="190"/>
                    <a:pt x="84" y="190"/>
                    <a:pt x="84" y="190"/>
                  </a:cubicBezTo>
                  <a:cubicBezTo>
                    <a:pt x="87" y="191"/>
                    <a:pt x="89" y="193"/>
                    <a:pt x="89" y="195"/>
                  </a:cubicBezTo>
                  <a:cubicBezTo>
                    <a:pt x="89" y="200"/>
                    <a:pt x="89" y="205"/>
                    <a:pt x="84" y="208"/>
                  </a:cubicBezTo>
                  <a:cubicBezTo>
                    <a:pt x="82" y="210"/>
                    <a:pt x="79" y="211"/>
                    <a:pt x="76" y="213"/>
                  </a:cubicBezTo>
                  <a:cubicBezTo>
                    <a:pt x="68" y="218"/>
                    <a:pt x="67" y="228"/>
                    <a:pt x="75" y="234"/>
                  </a:cubicBezTo>
                  <a:cubicBezTo>
                    <a:pt x="82" y="240"/>
                    <a:pt x="92" y="242"/>
                    <a:pt x="102" y="242"/>
                  </a:cubicBezTo>
                  <a:cubicBezTo>
                    <a:pt x="111" y="242"/>
                    <a:pt x="122" y="240"/>
                    <a:pt x="129" y="234"/>
                  </a:cubicBezTo>
                  <a:cubicBezTo>
                    <a:pt x="136" y="228"/>
                    <a:pt x="135" y="218"/>
                    <a:pt x="127" y="213"/>
                  </a:cubicBezTo>
                  <a:cubicBezTo>
                    <a:pt x="125" y="211"/>
                    <a:pt x="122" y="210"/>
                    <a:pt x="119" y="208"/>
                  </a:cubicBezTo>
                  <a:cubicBezTo>
                    <a:pt x="115" y="205"/>
                    <a:pt x="114" y="200"/>
                    <a:pt x="115" y="195"/>
                  </a:cubicBezTo>
                  <a:cubicBezTo>
                    <a:pt x="115" y="193"/>
                    <a:pt x="117" y="191"/>
                    <a:pt x="119" y="190"/>
                  </a:cubicBezTo>
                  <a:cubicBezTo>
                    <a:pt x="189" y="190"/>
                    <a:pt x="189" y="190"/>
                    <a:pt x="189" y="190"/>
                  </a:cubicBezTo>
                  <a:cubicBezTo>
                    <a:pt x="197" y="190"/>
                    <a:pt x="204" y="183"/>
                    <a:pt x="204" y="175"/>
                  </a:cubicBezTo>
                  <a:cubicBezTo>
                    <a:pt x="204" y="15"/>
                    <a:pt x="204" y="15"/>
                    <a:pt x="204" y="15"/>
                  </a:cubicBezTo>
                  <a:cubicBezTo>
                    <a:pt x="204" y="7"/>
                    <a:pt x="197" y="0"/>
                    <a:pt x="189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43" y="5"/>
                    <a:pt x="147" y="13"/>
                    <a:pt x="147" y="20"/>
                  </a:cubicBezTo>
                  <a:close/>
                </a:path>
              </a:pathLst>
            </a:custGeom>
            <a:solidFill>
              <a:srgbClr val="45818E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4" name="Google Shape;977;p40">
              <a:extLst>
                <a:ext uri="{FF2B5EF4-FFF2-40B4-BE49-F238E27FC236}">
                  <a16:creationId xmlns:a16="http://schemas.microsoft.com/office/drawing/2014/main" id="{AAB826DA-A77F-49A2-BF10-F0F73DB5D4A9}"/>
                </a:ext>
              </a:extLst>
            </p:cNvPr>
            <p:cNvSpPr/>
            <p:nvPr/>
          </p:nvSpPr>
          <p:spPr>
            <a:xfrm>
              <a:off x="2174890" y="3760283"/>
              <a:ext cx="219335" cy="174731"/>
            </a:xfrm>
            <a:custGeom>
              <a:avLst/>
              <a:gdLst/>
              <a:ahLst/>
              <a:cxnLst/>
              <a:rect l="l" t="t" r="r" b="b"/>
              <a:pathLst>
                <a:path w="249" h="198" extrusionOk="0">
                  <a:moveTo>
                    <a:pt x="192" y="21"/>
                  </a:moveTo>
                  <a:cubicBezTo>
                    <a:pt x="192" y="28"/>
                    <a:pt x="188" y="35"/>
                    <a:pt x="182" y="41"/>
                  </a:cubicBezTo>
                  <a:cubicBezTo>
                    <a:pt x="173" y="48"/>
                    <a:pt x="161" y="52"/>
                    <a:pt x="147" y="52"/>
                  </a:cubicBezTo>
                  <a:cubicBezTo>
                    <a:pt x="133" y="52"/>
                    <a:pt x="120" y="48"/>
                    <a:pt x="112" y="41"/>
                  </a:cubicBezTo>
                  <a:cubicBezTo>
                    <a:pt x="105" y="35"/>
                    <a:pt x="102" y="28"/>
                    <a:pt x="102" y="21"/>
                  </a:cubicBezTo>
                  <a:cubicBezTo>
                    <a:pt x="102" y="13"/>
                    <a:pt x="106" y="5"/>
                    <a:pt x="112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59" y="0"/>
                    <a:pt x="52" y="7"/>
                    <a:pt x="52" y="15"/>
                  </a:cubicBezTo>
                  <a:cubicBezTo>
                    <a:pt x="52" y="78"/>
                    <a:pt x="52" y="78"/>
                    <a:pt x="52" y="78"/>
                  </a:cubicBezTo>
                  <a:cubicBezTo>
                    <a:pt x="51" y="80"/>
                    <a:pt x="49" y="82"/>
                    <a:pt x="47" y="83"/>
                  </a:cubicBezTo>
                  <a:cubicBezTo>
                    <a:pt x="42" y="83"/>
                    <a:pt x="37" y="83"/>
                    <a:pt x="34" y="78"/>
                  </a:cubicBezTo>
                  <a:cubicBezTo>
                    <a:pt x="32" y="76"/>
                    <a:pt x="31" y="73"/>
                    <a:pt x="29" y="70"/>
                  </a:cubicBezTo>
                  <a:cubicBezTo>
                    <a:pt x="24" y="62"/>
                    <a:pt x="14" y="61"/>
                    <a:pt x="8" y="68"/>
                  </a:cubicBezTo>
                  <a:cubicBezTo>
                    <a:pt x="2" y="76"/>
                    <a:pt x="0" y="86"/>
                    <a:pt x="0" y="95"/>
                  </a:cubicBezTo>
                  <a:cubicBezTo>
                    <a:pt x="0" y="105"/>
                    <a:pt x="2" y="115"/>
                    <a:pt x="8" y="122"/>
                  </a:cubicBezTo>
                  <a:cubicBezTo>
                    <a:pt x="14" y="130"/>
                    <a:pt x="24" y="129"/>
                    <a:pt x="29" y="121"/>
                  </a:cubicBezTo>
                  <a:cubicBezTo>
                    <a:pt x="31" y="118"/>
                    <a:pt x="32" y="115"/>
                    <a:pt x="34" y="113"/>
                  </a:cubicBezTo>
                  <a:cubicBezTo>
                    <a:pt x="37" y="108"/>
                    <a:pt x="42" y="108"/>
                    <a:pt x="47" y="108"/>
                  </a:cubicBezTo>
                  <a:cubicBezTo>
                    <a:pt x="49" y="108"/>
                    <a:pt x="51" y="111"/>
                    <a:pt x="52" y="113"/>
                  </a:cubicBezTo>
                  <a:cubicBezTo>
                    <a:pt x="52" y="183"/>
                    <a:pt x="52" y="183"/>
                    <a:pt x="52" y="183"/>
                  </a:cubicBezTo>
                  <a:cubicBezTo>
                    <a:pt x="52" y="191"/>
                    <a:pt x="59" y="198"/>
                    <a:pt x="67" y="198"/>
                  </a:cubicBezTo>
                  <a:cubicBezTo>
                    <a:pt x="234" y="198"/>
                    <a:pt x="234" y="198"/>
                    <a:pt x="234" y="198"/>
                  </a:cubicBezTo>
                  <a:cubicBezTo>
                    <a:pt x="242" y="198"/>
                    <a:pt x="249" y="191"/>
                    <a:pt x="249" y="183"/>
                  </a:cubicBezTo>
                  <a:cubicBezTo>
                    <a:pt x="249" y="15"/>
                    <a:pt x="249" y="15"/>
                    <a:pt x="249" y="15"/>
                  </a:cubicBezTo>
                  <a:cubicBezTo>
                    <a:pt x="249" y="7"/>
                    <a:pt x="242" y="0"/>
                    <a:pt x="234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8" y="5"/>
                    <a:pt x="192" y="13"/>
                    <a:pt x="192" y="21"/>
                  </a:cubicBez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5" name="Google Shape;978;p40">
            <a:extLst>
              <a:ext uri="{FF2B5EF4-FFF2-40B4-BE49-F238E27FC236}">
                <a16:creationId xmlns:a16="http://schemas.microsoft.com/office/drawing/2014/main" id="{E34B28C2-182B-4B81-83BD-66EAAD6268D9}"/>
              </a:ext>
            </a:extLst>
          </p:cNvPr>
          <p:cNvGrpSpPr/>
          <p:nvPr/>
        </p:nvGrpSpPr>
        <p:grpSpPr>
          <a:xfrm>
            <a:off x="1517459" y="3009895"/>
            <a:ext cx="594104" cy="594364"/>
            <a:chOff x="557511" y="3214925"/>
            <a:chExt cx="719836" cy="720150"/>
          </a:xfrm>
        </p:grpSpPr>
        <p:sp>
          <p:nvSpPr>
            <p:cNvPr id="296" name="Google Shape;979;p40">
              <a:extLst>
                <a:ext uri="{FF2B5EF4-FFF2-40B4-BE49-F238E27FC236}">
                  <a16:creationId xmlns:a16="http://schemas.microsoft.com/office/drawing/2014/main" id="{2CF20990-1893-4972-897F-05E0EC48765F}"/>
                </a:ext>
              </a:extLst>
            </p:cNvPr>
            <p:cNvSpPr/>
            <p:nvPr/>
          </p:nvSpPr>
          <p:spPr>
            <a:xfrm>
              <a:off x="557511" y="3214925"/>
              <a:ext cx="434543" cy="347863"/>
            </a:xfrm>
            <a:custGeom>
              <a:avLst/>
              <a:gdLst/>
              <a:ahLst/>
              <a:cxnLst/>
              <a:rect l="l" t="t" r="r" b="b"/>
              <a:pathLst>
                <a:path w="515" h="412" extrusionOk="0">
                  <a:moveTo>
                    <a:pt x="159" y="412"/>
                  </a:moveTo>
                  <a:cubicBezTo>
                    <a:pt x="147" y="402"/>
                    <a:pt x="139" y="388"/>
                    <a:pt x="139" y="373"/>
                  </a:cubicBezTo>
                  <a:cubicBezTo>
                    <a:pt x="139" y="358"/>
                    <a:pt x="146" y="344"/>
                    <a:pt x="158" y="334"/>
                  </a:cubicBezTo>
                  <a:cubicBezTo>
                    <a:pt x="175" y="319"/>
                    <a:pt x="200" y="312"/>
                    <a:pt x="227" y="312"/>
                  </a:cubicBezTo>
                  <a:cubicBezTo>
                    <a:pt x="254" y="312"/>
                    <a:pt x="278" y="319"/>
                    <a:pt x="296" y="334"/>
                  </a:cubicBezTo>
                  <a:cubicBezTo>
                    <a:pt x="307" y="344"/>
                    <a:pt x="314" y="358"/>
                    <a:pt x="314" y="373"/>
                  </a:cubicBezTo>
                  <a:cubicBezTo>
                    <a:pt x="314" y="388"/>
                    <a:pt x="307" y="402"/>
                    <a:pt x="295" y="412"/>
                  </a:cubicBezTo>
                  <a:cubicBezTo>
                    <a:pt x="402" y="412"/>
                    <a:pt x="402" y="412"/>
                    <a:pt x="402" y="412"/>
                  </a:cubicBezTo>
                  <a:cubicBezTo>
                    <a:pt x="408" y="412"/>
                    <a:pt x="413" y="407"/>
                    <a:pt x="413" y="401"/>
                  </a:cubicBezTo>
                  <a:cubicBezTo>
                    <a:pt x="413" y="262"/>
                    <a:pt x="413" y="262"/>
                    <a:pt x="413" y="262"/>
                  </a:cubicBezTo>
                  <a:cubicBezTo>
                    <a:pt x="414" y="258"/>
                    <a:pt x="418" y="253"/>
                    <a:pt x="423" y="253"/>
                  </a:cubicBezTo>
                  <a:cubicBezTo>
                    <a:pt x="433" y="253"/>
                    <a:pt x="442" y="253"/>
                    <a:pt x="448" y="262"/>
                  </a:cubicBezTo>
                  <a:cubicBezTo>
                    <a:pt x="452" y="267"/>
                    <a:pt x="454" y="272"/>
                    <a:pt x="457" y="277"/>
                  </a:cubicBezTo>
                  <a:cubicBezTo>
                    <a:pt x="467" y="293"/>
                    <a:pt x="487" y="294"/>
                    <a:pt x="499" y="280"/>
                  </a:cubicBezTo>
                  <a:cubicBezTo>
                    <a:pt x="510" y="266"/>
                    <a:pt x="515" y="246"/>
                    <a:pt x="514" y="228"/>
                  </a:cubicBezTo>
                  <a:cubicBezTo>
                    <a:pt x="515" y="210"/>
                    <a:pt x="510" y="190"/>
                    <a:pt x="499" y="176"/>
                  </a:cubicBezTo>
                  <a:cubicBezTo>
                    <a:pt x="487" y="161"/>
                    <a:pt x="467" y="162"/>
                    <a:pt x="457" y="178"/>
                  </a:cubicBezTo>
                  <a:cubicBezTo>
                    <a:pt x="454" y="183"/>
                    <a:pt x="452" y="189"/>
                    <a:pt x="448" y="194"/>
                  </a:cubicBezTo>
                  <a:cubicBezTo>
                    <a:pt x="442" y="203"/>
                    <a:pt x="433" y="203"/>
                    <a:pt x="423" y="203"/>
                  </a:cubicBezTo>
                  <a:cubicBezTo>
                    <a:pt x="418" y="202"/>
                    <a:pt x="414" y="198"/>
                    <a:pt x="413" y="194"/>
                  </a:cubicBezTo>
                  <a:cubicBezTo>
                    <a:pt x="413" y="12"/>
                    <a:pt x="413" y="12"/>
                    <a:pt x="413" y="12"/>
                  </a:cubicBezTo>
                  <a:cubicBezTo>
                    <a:pt x="413" y="5"/>
                    <a:pt x="408" y="0"/>
                    <a:pt x="40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407"/>
                    <a:pt x="5" y="412"/>
                    <a:pt x="11" y="412"/>
                  </a:cubicBezTo>
                  <a:lnTo>
                    <a:pt x="159" y="41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7" name="Google Shape;980;p40">
              <a:extLst>
                <a:ext uri="{FF2B5EF4-FFF2-40B4-BE49-F238E27FC236}">
                  <a16:creationId xmlns:a16="http://schemas.microsoft.com/office/drawing/2014/main" id="{5F4E417F-F0C3-47BB-A5F8-B18BB4541553}"/>
                </a:ext>
              </a:extLst>
            </p:cNvPr>
            <p:cNvSpPr/>
            <p:nvPr/>
          </p:nvSpPr>
          <p:spPr>
            <a:xfrm>
              <a:off x="929646" y="3214925"/>
              <a:ext cx="347700" cy="434664"/>
            </a:xfrm>
            <a:custGeom>
              <a:avLst/>
              <a:gdLst/>
              <a:ahLst/>
              <a:cxnLst/>
              <a:rect l="l" t="t" r="r" b="b"/>
              <a:pathLst>
                <a:path w="412" h="515" extrusionOk="0">
                  <a:moveTo>
                    <a:pt x="0" y="160"/>
                  </a:moveTo>
                  <a:cubicBezTo>
                    <a:pt x="10" y="148"/>
                    <a:pt x="24" y="140"/>
                    <a:pt x="39" y="140"/>
                  </a:cubicBezTo>
                  <a:cubicBezTo>
                    <a:pt x="54" y="140"/>
                    <a:pt x="68" y="147"/>
                    <a:pt x="78" y="159"/>
                  </a:cubicBezTo>
                  <a:cubicBezTo>
                    <a:pt x="93" y="176"/>
                    <a:pt x="100" y="201"/>
                    <a:pt x="100" y="228"/>
                  </a:cubicBezTo>
                  <a:cubicBezTo>
                    <a:pt x="100" y="255"/>
                    <a:pt x="93" y="279"/>
                    <a:pt x="78" y="296"/>
                  </a:cubicBezTo>
                  <a:cubicBezTo>
                    <a:pt x="68" y="308"/>
                    <a:pt x="54" y="315"/>
                    <a:pt x="39" y="315"/>
                  </a:cubicBezTo>
                  <a:cubicBezTo>
                    <a:pt x="24" y="315"/>
                    <a:pt x="10" y="308"/>
                    <a:pt x="0" y="296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0" y="409"/>
                    <a:pt x="5" y="414"/>
                    <a:pt x="11" y="414"/>
                  </a:cubicBezTo>
                  <a:cubicBezTo>
                    <a:pt x="150" y="414"/>
                    <a:pt x="150" y="414"/>
                    <a:pt x="150" y="414"/>
                  </a:cubicBezTo>
                  <a:cubicBezTo>
                    <a:pt x="154" y="415"/>
                    <a:pt x="159" y="419"/>
                    <a:pt x="159" y="424"/>
                  </a:cubicBezTo>
                  <a:cubicBezTo>
                    <a:pt x="159" y="434"/>
                    <a:pt x="159" y="443"/>
                    <a:pt x="150" y="449"/>
                  </a:cubicBezTo>
                  <a:cubicBezTo>
                    <a:pt x="145" y="452"/>
                    <a:pt x="140" y="455"/>
                    <a:pt x="135" y="458"/>
                  </a:cubicBezTo>
                  <a:cubicBezTo>
                    <a:pt x="119" y="468"/>
                    <a:pt x="118" y="488"/>
                    <a:pt x="132" y="500"/>
                  </a:cubicBezTo>
                  <a:cubicBezTo>
                    <a:pt x="146" y="511"/>
                    <a:pt x="166" y="515"/>
                    <a:pt x="184" y="515"/>
                  </a:cubicBezTo>
                  <a:cubicBezTo>
                    <a:pt x="202" y="515"/>
                    <a:pt x="222" y="511"/>
                    <a:pt x="236" y="500"/>
                  </a:cubicBezTo>
                  <a:cubicBezTo>
                    <a:pt x="251" y="488"/>
                    <a:pt x="250" y="468"/>
                    <a:pt x="234" y="458"/>
                  </a:cubicBezTo>
                  <a:cubicBezTo>
                    <a:pt x="229" y="455"/>
                    <a:pt x="223" y="452"/>
                    <a:pt x="218" y="449"/>
                  </a:cubicBezTo>
                  <a:cubicBezTo>
                    <a:pt x="209" y="443"/>
                    <a:pt x="209" y="434"/>
                    <a:pt x="209" y="424"/>
                  </a:cubicBezTo>
                  <a:cubicBezTo>
                    <a:pt x="210" y="419"/>
                    <a:pt x="214" y="415"/>
                    <a:pt x="218" y="414"/>
                  </a:cubicBezTo>
                  <a:cubicBezTo>
                    <a:pt x="400" y="414"/>
                    <a:pt x="400" y="414"/>
                    <a:pt x="400" y="414"/>
                  </a:cubicBezTo>
                  <a:cubicBezTo>
                    <a:pt x="407" y="414"/>
                    <a:pt x="412" y="409"/>
                    <a:pt x="412" y="402"/>
                  </a:cubicBezTo>
                  <a:cubicBezTo>
                    <a:pt x="412" y="12"/>
                    <a:pt x="412" y="12"/>
                    <a:pt x="412" y="12"/>
                  </a:cubicBezTo>
                  <a:cubicBezTo>
                    <a:pt x="412" y="5"/>
                    <a:pt x="407" y="0"/>
                    <a:pt x="40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2"/>
                  </a:cubicBezTo>
                  <a:lnTo>
                    <a:pt x="0" y="16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8" name="Google Shape;981;p40">
              <a:extLst>
                <a:ext uri="{FF2B5EF4-FFF2-40B4-BE49-F238E27FC236}">
                  <a16:creationId xmlns:a16="http://schemas.microsoft.com/office/drawing/2014/main" id="{6345CD26-A87E-4BF0-BA4C-EB5B0E3098BA}"/>
                </a:ext>
              </a:extLst>
            </p:cNvPr>
            <p:cNvSpPr/>
            <p:nvPr/>
          </p:nvSpPr>
          <p:spPr>
            <a:xfrm>
              <a:off x="557511" y="3500411"/>
              <a:ext cx="347040" cy="434664"/>
            </a:xfrm>
            <a:custGeom>
              <a:avLst/>
              <a:gdLst/>
              <a:ahLst/>
              <a:cxnLst/>
              <a:rect l="l" t="t" r="r" b="b"/>
              <a:pathLst>
                <a:path w="411" h="515" extrusionOk="0">
                  <a:moveTo>
                    <a:pt x="411" y="356"/>
                  </a:moveTo>
                  <a:cubicBezTo>
                    <a:pt x="401" y="368"/>
                    <a:pt x="387" y="376"/>
                    <a:pt x="372" y="376"/>
                  </a:cubicBezTo>
                  <a:cubicBezTo>
                    <a:pt x="357" y="376"/>
                    <a:pt x="343" y="369"/>
                    <a:pt x="333" y="357"/>
                  </a:cubicBezTo>
                  <a:cubicBezTo>
                    <a:pt x="318" y="340"/>
                    <a:pt x="311" y="315"/>
                    <a:pt x="311" y="288"/>
                  </a:cubicBezTo>
                  <a:cubicBezTo>
                    <a:pt x="311" y="261"/>
                    <a:pt x="318" y="237"/>
                    <a:pt x="333" y="219"/>
                  </a:cubicBezTo>
                  <a:cubicBezTo>
                    <a:pt x="343" y="207"/>
                    <a:pt x="357" y="201"/>
                    <a:pt x="372" y="201"/>
                  </a:cubicBezTo>
                  <a:cubicBezTo>
                    <a:pt x="387" y="201"/>
                    <a:pt x="401" y="208"/>
                    <a:pt x="411" y="220"/>
                  </a:cubicBezTo>
                  <a:cubicBezTo>
                    <a:pt x="411" y="113"/>
                    <a:pt x="411" y="113"/>
                    <a:pt x="411" y="113"/>
                  </a:cubicBezTo>
                  <a:cubicBezTo>
                    <a:pt x="411" y="107"/>
                    <a:pt x="406" y="102"/>
                    <a:pt x="400" y="102"/>
                  </a:cubicBezTo>
                  <a:cubicBezTo>
                    <a:pt x="261" y="102"/>
                    <a:pt x="261" y="102"/>
                    <a:pt x="261" y="102"/>
                  </a:cubicBezTo>
                  <a:cubicBezTo>
                    <a:pt x="257" y="100"/>
                    <a:pt x="252" y="97"/>
                    <a:pt x="252" y="92"/>
                  </a:cubicBezTo>
                  <a:cubicBezTo>
                    <a:pt x="252" y="82"/>
                    <a:pt x="252" y="73"/>
                    <a:pt x="261" y="67"/>
                  </a:cubicBezTo>
                  <a:cubicBezTo>
                    <a:pt x="266" y="63"/>
                    <a:pt x="271" y="61"/>
                    <a:pt x="276" y="58"/>
                  </a:cubicBezTo>
                  <a:cubicBezTo>
                    <a:pt x="293" y="48"/>
                    <a:pt x="294" y="28"/>
                    <a:pt x="279" y="16"/>
                  </a:cubicBezTo>
                  <a:cubicBezTo>
                    <a:pt x="265" y="5"/>
                    <a:pt x="245" y="0"/>
                    <a:pt x="227" y="1"/>
                  </a:cubicBezTo>
                  <a:cubicBezTo>
                    <a:pt x="209" y="0"/>
                    <a:pt x="189" y="5"/>
                    <a:pt x="175" y="16"/>
                  </a:cubicBezTo>
                  <a:cubicBezTo>
                    <a:pt x="160" y="28"/>
                    <a:pt x="161" y="48"/>
                    <a:pt x="177" y="58"/>
                  </a:cubicBezTo>
                  <a:cubicBezTo>
                    <a:pt x="182" y="61"/>
                    <a:pt x="188" y="63"/>
                    <a:pt x="193" y="67"/>
                  </a:cubicBezTo>
                  <a:cubicBezTo>
                    <a:pt x="202" y="73"/>
                    <a:pt x="202" y="82"/>
                    <a:pt x="202" y="92"/>
                  </a:cubicBezTo>
                  <a:cubicBezTo>
                    <a:pt x="201" y="97"/>
                    <a:pt x="197" y="100"/>
                    <a:pt x="193" y="102"/>
                  </a:cubicBezTo>
                  <a:cubicBezTo>
                    <a:pt x="11" y="102"/>
                    <a:pt x="11" y="102"/>
                    <a:pt x="11" y="102"/>
                  </a:cubicBezTo>
                  <a:cubicBezTo>
                    <a:pt x="5" y="102"/>
                    <a:pt x="0" y="107"/>
                    <a:pt x="0" y="113"/>
                  </a:cubicBezTo>
                  <a:cubicBezTo>
                    <a:pt x="0" y="504"/>
                    <a:pt x="0" y="504"/>
                    <a:pt x="0" y="504"/>
                  </a:cubicBezTo>
                  <a:cubicBezTo>
                    <a:pt x="0" y="510"/>
                    <a:pt x="5" y="515"/>
                    <a:pt x="11" y="515"/>
                  </a:cubicBezTo>
                  <a:cubicBezTo>
                    <a:pt x="400" y="515"/>
                    <a:pt x="400" y="515"/>
                    <a:pt x="400" y="515"/>
                  </a:cubicBezTo>
                  <a:cubicBezTo>
                    <a:pt x="406" y="515"/>
                    <a:pt x="411" y="510"/>
                    <a:pt x="411" y="504"/>
                  </a:cubicBezTo>
                  <a:lnTo>
                    <a:pt x="411" y="35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9" name="Google Shape;982;p40">
              <a:extLst>
                <a:ext uri="{FF2B5EF4-FFF2-40B4-BE49-F238E27FC236}">
                  <a16:creationId xmlns:a16="http://schemas.microsoft.com/office/drawing/2014/main" id="{C303A5EC-3536-40B6-834B-6ECE61BE1660}"/>
                </a:ext>
              </a:extLst>
            </p:cNvPr>
            <p:cNvSpPr/>
            <p:nvPr/>
          </p:nvSpPr>
          <p:spPr>
            <a:xfrm>
              <a:off x="842804" y="3588202"/>
              <a:ext cx="434543" cy="346873"/>
            </a:xfrm>
            <a:custGeom>
              <a:avLst/>
              <a:gdLst/>
              <a:ahLst/>
              <a:cxnLst/>
              <a:rect l="l" t="t" r="r" b="b"/>
              <a:pathLst>
                <a:path w="515" h="411" extrusionOk="0">
                  <a:moveTo>
                    <a:pt x="355" y="0"/>
                  </a:moveTo>
                  <a:cubicBezTo>
                    <a:pt x="367" y="10"/>
                    <a:pt x="375" y="24"/>
                    <a:pt x="375" y="39"/>
                  </a:cubicBezTo>
                  <a:cubicBezTo>
                    <a:pt x="375" y="54"/>
                    <a:pt x="368" y="68"/>
                    <a:pt x="356" y="78"/>
                  </a:cubicBezTo>
                  <a:cubicBezTo>
                    <a:pt x="339" y="93"/>
                    <a:pt x="314" y="100"/>
                    <a:pt x="287" y="100"/>
                  </a:cubicBezTo>
                  <a:cubicBezTo>
                    <a:pt x="260" y="100"/>
                    <a:pt x="236" y="93"/>
                    <a:pt x="219" y="78"/>
                  </a:cubicBezTo>
                  <a:cubicBezTo>
                    <a:pt x="207" y="68"/>
                    <a:pt x="200" y="54"/>
                    <a:pt x="200" y="39"/>
                  </a:cubicBezTo>
                  <a:cubicBezTo>
                    <a:pt x="200" y="24"/>
                    <a:pt x="207" y="10"/>
                    <a:pt x="21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06" y="0"/>
                    <a:pt x="101" y="5"/>
                    <a:pt x="101" y="11"/>
                  </a:cubicBezTo>
                  <a:cubicBezTo>
                    <a:pt x="101" y="150"/>
                    <a:pt x="101" y="150"/>
                    <a:pt x="101" y="150"/>
                  </a:cubicBezTo>
                  <a:cubicBezTo>
                    <a:pt x="100" y="154"/>
                    <a:pt x="96" y="159"/>
                    <a:pt x="91" y="159"/>
                  </a:cubicBezTo>
                  <a:cubicBezTo>
                    <a:pt x="81" y="159"/>
                    <a:pt x="72" y="159"/>
                    <a:pt x="66" y="150"/>
                  </a:cubicBezTo>
                  <a:cubicBezTo>
                    <a:pt x="63" y="145"/>
                    <a:pt x="60" y="140"/>
                    <a:pt x="57" y="135"/>
                  </a:cubicBezTo>
                  <a:cubicBezTo>
                    <a:pt x="47" y="118"/>
                    <a:pt x="27" y="117"/>
                    <a:pt x="15" y="132"/>
                  </a:cubicBezTo>
                  <a:cubicBezTo>
                    <a:pt x="4" y="146"/>
                    <a:pt x="0" y="166"/>
                    <a:pt x="0" y="184"/>
                  </a:cubicBezTo>
                  <a:cubicBezTo>
                    <a:pt x="0" y="202"/>
                    <a:pt x="4" y="222"/>
                    <a:pt x="15" y="236"/>
                  </a:cubicBezTo>
                  <a:cubicBezTo>
                    <a:pt x="27" y="251"/>
                    <a:pt x="47" y="250"/>
                    <a:pt x="57" y="234"/>
                  </a:cubicBezTo>
                  <a:cubicBezTo>
                    <a:pt x="60" y="229"/>
                    <a:pt x="63" y="223"/>
                    <a:pt x="66" y="218"/>
                  </a:cubicBezTo>
                  <a:cubicBezTo>
                    <a:pt x="72" y="209"/>
                    <a:pt x="81" y="209"/>
                    <a:pt x="91" y="209"/>
                  </a:cubicBezTo>
                  <a:cubicBezTo>
                    <a:pt x="96" y="210"/>
                    <a:pt x="100" y="214"/>
                    <a:pt x="101" y="218"/>
                  </a:cubicBezTo>
                  <a:cubicBezTo>
                    <a:pt x="101" y="400"/>
                    <a:pt x="101" y="400"/>
                    <a:pt x="101" y="400"/>
                  </a:cubicBezTo>
                  <a:cubicBezTo>
                    <a:pt x="101" y="406"/>
                    <a:pt x="106" y="411"/>
                    <a:pt x="113" y="411"/>
                  </a:cubicBezTo>
                  <a:cubicBezTo>
                    <a:pt x="503" y="411"/>
                    <a:pt x="503" y="411"/>
                    <a:pt x="503" y="411"/>
                  </a:cubicBezTo>
                  <a:cubicBezTo>
                    <a:pt x="510" y="411"/>
                    <a:pt x="515" y="406"/>
                    <a:pt x="515" y="400"/>
                  </a:cubicBezTo>
                  <a:cubicBezTo>
                    <a:pt x="515" y="11"/>
                    <a:pt x="515" y="11"/>
                    <a:pt x="515" y="11"/>
                  </a:cubicBezTo>
                  <a:cubicBezTo>
                    <a:pt x="515" y="5"/>
                    <a:pt x="510" y="0"/>
                    <a:pt x="503" y="0"/>
                  </a:cubicBezTo>
                  <a:lnTo>
                    <a:pt x="3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00" name="Google Shape;983;p40">
            <a:extLst>
              <a:ext uri="{FF2B5EF4-FFF2-40B4-BE49-F238E27FC236}">
                <a16:creationId xmlns:a16="http://schemas.microsoft.com/office/drawing/2014/main" id="{6849FC0F-5ADE-4B07-961C-F5761D6ED83B}"/>
              </a:ext>
            </a:extLst>
          </p:cNvPr>
          <p:cNvGrpSpPr/>
          <p:nvPr/>
        </p:nvGrpSpPr>
        <p:grpSpPr>
          <a:xfrm>
            <a:off x="1442637" y="4925008"/>
            <a:ext cx="594540" cy="534029"/>
            <a:chOff x="1147762" y="1131887"/>
            <a:chExt cx="5137150" cy="4619626"/>
          </a:xfrm>
        </p:grpSpPr>
        <p:sp>
          <p:nvSpPr>
            <p:cNvPr id="301" name="Google Shape;984;p40">
              <a:extLst>
                <a:ext uri="{FF2B5EF4-FFF2-40B4-BE49-F238E27FC236}">
                  <a16:creationId xmlns:a16="http://schemas.microsoft.com/office/drawing/2014/main" id="{58C8273D-C452-46E8-B046-D4015F4A063B}"/>
                </a:ext>
              </a:extLst>
            </p:cNvPr>
            <p:cNvSpPr/>
            <p:nvPr/>
          </p:nvSpPr>
          <p:spPr>
            <a:xfrm>
              <a:off x="1147762" y="2425700"/>
              <a:ext cx="2505075" cy="3325813"/>
            </a:xfrm>
            <a:custGeom>
              <a:avLst/>
              <a:gdLst/>
              <a:ahLst/>
              <a:cxnLst/>
              <a:rect l="l" t="t" r="r" b="b"/>
              <a:pathLst>
                <a:path w="566" h="751" extrusionOk="0">
                  <a:moveTo>
                    <a:pt x="62" y="403"/>
                  </a:moveTo>
                  <a:cubicBezTo>
                    <a:pt x="9" y="496"/>
                    <a:pt x="0" y="584"/>
                    <a:pt x="37" y="649"/>
                  </a:cubicBezTo>
                  <a:cubicBezTo>
                    <a:pt x="75" y="715"/>
                    <a:pt x="155" y="751"/>
                    <a:pt x="263" y="751"/>
                  </a:cubicBezTo>
                  <a:cubicBezTo>
                    <a:pt x="449" y="751"/>
                    <a:pt x="449" y="751"/>
                    <a:pt x="449" y="751"/>
                  </a:cubicBezTo>
                  <a:cubicBezTo>
                    <a:pt x="413" y="733"/>
                    <a:pt x="375" y="705"/>
                    <a:pt x="351" y="658"/>
                  </a:cubicBezTo>
                  <a:cubicBezTo>
                    <a:pt x="303" y="564"/>
                    <a:pt x="352" y="480"/>
                    <a:pt x="355" y="476"/>
                  </a:cubicBezTo>
                  <a:cubicBezTo>
                    <a:pt x="370" y="450"/>
                    <a:pt x="370" y="450"/>
                    <a:pt x="370" y="450"/>
                  </a:cubicBezTo>
                  <a:cubicBezTo>
                    <a:pt x="566" y="111"/>
                    <a:pt x="566" y="111"/>
                    <a:pt x="566" y="111"/>
                  </a:cubicBezTo>
                  <a:cubicBezTo>
                    <a:pt x="555" y="92"/>
                    <a:pt x="555" y="92"/>
                    <a:pt x="555" y="92"/>
                  </a:cubicBezTo>
                  <a:cubicBezTo>
                    <a:pt x="550" y="85"/>
                    <a:pt x="487" y="0"/>
                    <a:pt x="398" y="0"/>
                  </a:cubicBezTo>
                  <a:cubicBezTo>
                    <a:pt x="310" y="0"/>
                    <a:pt x="265" y="55"/>
                    <a:pt x="249" y="79"/>
                  </a:cubicBezTo>
                  <a:lnTo>
                    <a:pt x="62" y="40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2" name="Google Shape;985;p40">
              <a:extLst>
                <a:ext uri="{FF2B5EF4-FFF2-40B4-BE49-F238E27FC236}">
                  <a16:creationId xmlns:a16="http://schemas.microsoft.com/office/drawing/2014/main" id="{8F315812-B16C-4781-BE75-5CCC951CD947}"/>
                </a:ext>
              </a:extLst>
            </p:cNvPr>
            <p:cNvSpPr/>
            <p:nvPr/>
          </p:nvSpPr>
          <p:spPr>
            <a:xfrm>
              <a:off x="2617787" y="3519487"/>
              <a:ext cx="3667125" cy="2232024"/>
            </a:xfrm>
            <a:custGeom>
              <a:avLst/>
              <a:gdLst/>
              <a:ahLst/>
              <a:cxnLst/>
              <a:rect l="l" t="t" r="r" b="b"/>
              <a:pathLst>
                <a:path w="829" h="504" extrusionOk="0">
                  <a:moveTo>
                    <a:pt x="766" y="156"/>
                  </a:moveTo>
                  <a:cubicBezTo>
                    <a:pt x="676" y="0"/>
                    <a:pt x="676" y="0"/>
                    <a:pt x="676" y="0"/>
                  </a:cubicBezTo>
                  <a:cubicBezTo>
                    <a:pt x="680" y="40"/>
                    <a:pt x="676" y="87"/>
                    <a:pt x="651" y="131"/>
                  </a:cubicBezTo>
                  <a:cubicBezTo>
                    <a:pt x="600" y="220"/>
                    <a:pt x="492" y="222"/>
                    <a:pt x="479" y="222"/>
                  </a:cubicBezTo>
                  <a:cubicBezTo>
                    <a:pt x="479" y="222"/>
                    <a:pt x="479" y="222"/>
                    <a:pt x="479" y="222"/>
                  </a:cubicBezTo>
                  <a:cubicBezTo>
                    <a:pt x="448" y="222"/>
                    <a:pt x="448" y="222"/>
                    <a:pt x="448" y="222"/>
                  </a:cubicBezTo>
                  <a:cubicBezTo>
                    <a:pt x="57" y="222"/>
                    <a:pt x="57" y="222"/>
                    <a:pt x="57" y="222"/>
                  </a:cubicBezTo>
                  <a:cubicBezTo>
                    <a:pt x="45" y="242"/>
                    <a:pt x="45" y="242"/>
                    <a:pt x="45" y="242"/>
                  </a:cubicBezTo>
                  <a:cubicBezTo>
                    <a:pt x="43" y="246"/>
                    <a:pt x="0" y="318"/>
                    <a:pt x="42" y="399"/>
                  </a:cubicBezTo>
                  <a:cubicBezTo>
                    <a:pt x="91" y="495"/>
                    <a:pt x="209" y="503"/>
                    <a:pt x="216" y="504"/>
                  </a:cubicBezTo>
                  <a:cubicBezTo>
                    <a:pt x="566" y="504"/>
                    <a:pt x="566" y="504"/>
                    <a:pt x="566" y="504"/>
                  </a:cubicBezTo>
                  <a:cubicBezTo>
                    <a:pt x="674" y="504"/>
                    <a:pt x="754" y="468"/>
                    <a:pt x="792" y="402"/>
                  </a:cubicBezTo>
                  <a:cubicBezTo>
                    <a:pt x="829" y="337"/>
                    <a:pt x="820" y="249"/>
                    <a:pt x="766" y="1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3" name="Google Shape;986;p40">
              <a:extLst>
                <a:ext uri="{FF2B5EF4-FFF2-40B4-BE49-F238E27FC236}">
                  <a16:creationId xmlns:a16="http://schemas.microsoft.com/office/drawing/2014/main" id="{92BD73B9-E19B-472A-AFFD-7707D1278CB0}"/>
                </a:ext>
              </a:extLst>
            </p:cNvPr>
            <p:cNvSpPr/>
            <p:nvPr/>
          </p:nvSpPr>
          <p:spPr>
            <a:xfrm>
              <a:off x="2449512" y="1131887"/>
              <a:ext cx="3167061" cy="3259137"/>
            </a:xfrm>
            <a:custGeom>
              <a:avLst/>
              <a:gdLst/>
              <a:ahLst/>
              <a:cxnLst/>
              <a:rect l="l" t="t" r="r" b="b"/>
              <a:pathLst>
                <a:path w="716" h="736" extrusionOk="0">
                  <a:moveTo>
                    <a:pt x="487" y="145"/>
                  </a:moveTo>
                  <a:cubicBezTo>
                    <a:pt x="433" y="52"/>
                    <a:pt x="362" y="0"/>
                    <a:pt x="286" y="0"/>
                  </a:cubicBezTo>
                  <a:cubicBezTo>
                    <a:pt x="211" y="0"/>
                    <a:pt x="140" y="52"/>
                    <a:pt x="86" y="145"/>
                  </a:cubicBezTo>
                  <a:cubicBezTo>
                    <a:pt x="0" y="294"/>
                    <a:pt x="0" y="294"/>
                    <a:pt x="0" y="294"/>
                  </a:cubicBezTo>
                  <a:cubicBezTo>
                    <a:pt x="27" y="278"/>
                    <a:pt x="61" y="266"/>
                    <a:pt x="104" y="266"/>
                  </a:cubicBezTo>
                  <a:cubicBezTo>
                    <a:pt x="210" y="266"/>
                    <a:pt x="279" y="365"/>
                    <a:pt x="282" y="370"/>
                  </a:cubicBezTo>
                  <a:cubicBezTo>
                    <a:pt x="283" y="371"/>
                    <a:pt x="283" y="371"/>
                    <a:pt x="283" y="371"/>
                  </a:cubicBezTo>
                  <a:cubicBezTo>
                    <a:pt x="293" y="390"/>
                    <a:pt x="293" y="390"/>
                    <a:pt x="293" y="390"/>
                  </a:cubicBezTo>
                  <a:cubicBezTo>
                    <a:pt x="298" y="397"/>
                    <a:pt x="298" y="397"/>
                    <a:pt x="298" y="397"/>
                  </a:cubicBezTo>
                  <a:cubicBezTo>
                    <a:pt x="493" y="736"/>
                    <a:pt x="493" y="736"/>
                    <a:pt x="493" y="736"/>
                  </a:cubicBezTo>
                  <a:cubicBezTo>
                    <a:pt x="517" y="736"/>
                    <a:pt x="517" y="736"/>
                    <a:pt x="517" y="736"/>
                  </a:cubicBezTo>
                  <a:cubicBezTo>
                    <a:pt x="517" y="736"/>
                    <a:pt x="517" y="736"/>
                    <a:pt x="517" y="736"/>
                  </a:cubicBezTo>
                  <a:cubicBezTo>
                    <a:pt x="522" y="736"/>
                    <a:pt x="622" y="735"/>
                    <a:pt x="667" y="657"/>
                  </a:cubicBezTo>
                  <a:cubicBezTo>
                    <a:pt x="716" y="573"/>
                    <a:pt x="672" y="467"/>
                    <a:pt x="668" y="459"/>
                  </a:cubicBezTo>
                  <a:lnTo>
                    <a:pt x="487" y="1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04" name="Google Shape;987;p40">
            <a:extLst>
              <a:ext uri="{FF2B5EF4-FFF2-40B4-BE49-F238E27FC236}">
                <a16:creationId xmlns:a16="http://schemas.microsoft.com/office/drawing/2014/main" id="{FB0C5E45-18C9-4332-B14E-61AD78D296EC}"/>
              </a:ext>
            </a:extLst>
          </p:cNvPr>
          <p:cNvGrpSpPr/>
          <p:nvPr/>
        </p:nvGrpSpPr>
        <p:grpSpPr>
          <a:xfrm>
            <a:off x="2505742" y="4916547"/>
            <a:ext cx="594535" cy="551043"/>
            <a:chOff x="1570037" y="1341437"/>
            <a:chExt cx="4943475" cy="4576762"/>
          </a:xfrm>
        </p:grpSpPr>
        <p:sp>
          <p:nvSpPr>
            <p:cNvPr id="305" name="Google Shape;988;p40">
              <a:extLst>
                <a:ext uri="{FF2B5EF4-FFF2-40B4-BE49-F238E27FC236}">
                  <a16:creationId xmlns:a16="http://schemas.microsoft.com/office/drawing/2014/main" id="{6BEAA328-048F-4DA3-B07F-E3C7094B840C}"/>
                </a:ext>
              </a:extLst>
            </p:cNvPr>
            <p:cNvSpPr/>
            <p:nvPr/>
          </p:nvSpPr>
          <p:spPr>
            <a:xfrm>
              <a:off x="4814887" y="3284537"/>
              <a:ext cx="1673225" cy="1187450"/>
            </a:xfrm>
            <a:custGeom>
              <a:avLst/>
              <a:gdLst/>
              <a:ahLst/>
              <a:cxnLst/>
              <a:rect l="l" t="t" r="r" b="b"/>
              <a:pathLst>
                <a:path w="381" h="270" extrusionOk="0">
                  <a:moveTo>
                    <a:pt x="295" y="270"/>
                  </a:moveTo>
                  <a:cubicBezTo>
                    <a:pt x="336" y="270"/>
                    <a:pt x="381" y="237"/>
                    <a:pt x="360" y="184"/>
                  </a:cubicBezTo>
                  <a:cubicBezTo>
                    <a:pt x="360" y="184"/>
                    <a:pt x="360" y="184"/>
                    <a:pt x="360" y="184"/>
                  </a:cubicBezTo>
                  <a:cubicBezTo>
                    <a:pt x="254" y="0"/>
                    <a:pt x="254" y="0"/>
                    <a:pt x="254" y="0"/>
                  </a:cubicBezTo>
                  <a:cubicBezTo>
                    <a:pt x="6" y="142"/>
                    <a:pt x="6" y="142"/>
                    <a:pt x="6" y="142"/>
                  </a:cubicBezTo>
                  <a:cubicBezTo>
                    <a:pt x="80" y="270"/>
                    <a:pt x="80" y="270"/>
                    <a:pt x="80" y="270"/>
                  </a:cubicBezTo>
                  <a:cubicBezTo>
                    <a:pt x="0" y="270"/>
                    <a:pt x="0" y="270"/>
                    <a:pt x="0" y="270"/>
                  </a:cubicBezTo>
                  <a:cubicBezTo>
                    <a:pt x="0" y="270"/>
                    <a:pt x="0" y="270"/>
                    <a:pt x="0" y="270"/>
                  </a:cubicBezTo>
                  <a:lnTo>
                    <a:pt x="295" y="270"/>
                  </a:ln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6" name="Google Shape;989;p40">
              <a:extLst>
                <a:ext uri="{FF2B5EF4-FFF2-40B4-BE49-F238E27FC236}">
                  <a16:creationId xmlns:a16="http://schemas.microsoft.com/office/drawing/2014/main" id="{5FDEF06D-DC22-4EDE-AA01-8294533F55A1}"/>
                </a:ext>
              </a:extLst>
            </p:cNvPr>
            <p:cNvSpPr/>
            <p:nvPr/>
          </p:nvSpPr>
          <p:spPr>
            <a:xfrm>
              <a:off x="2355850" y="4164012"/>
              <a:ext cx="1208087" cy="1560512"/>
            </a:xfrm>
            <a:custGeom>
              <a:avLst/>
              <a:gdLst/>
              <a:ahLst/>
              <a:cxnLst/>
              <a:rect l="l" t="t" r="r" b="b"/>
              <a:pathLst>
                <a:path w="275" h="355" extrusionOk="0">
                  <a:moveTo>
                    <a:pt x="275" y="70"/>
                  </a:moveTo>
                  <a:cubicBezTo>
                    <a:pt x="128" y="70"/>
                    <a:pt x="128" y="70"/>
                    <a:pt x="128" y="7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20" y="256"/>
                    <a:pt x="20" y="256"/>
                    <a:pt x="20" y="256"/>
                  </a:cubicBezTo>
                  <a:cubicBezTo>
                    <a:pt x="0" y="291"/>
                    <a:pt x="5" y="346"/>
                    <a:pt x="62" y="354"/>
                  </a:cubicBezTo>
                  <a:cubicBezTo>
                    <a:pt x="62" y="355"/>
                    <a:pt x="62" y="355"/>
                    <a:pt x="62" y="355"/>
                  </a:cubicBezTo>
                  <a:cubicBezTo>
                    <a:pt x="275" y="355"/>
                    <a:pt x="275" y="355"/>
                    <a:pt x="275" y="355"/>
                  </a:cubicBezTo>
                  <a:lnTo>
                    <a:pt x="275" y="70"/>
                  </a:lnTo>
                  <a:close/>
                </a:path>
              </a:pathLst>
            </a:custGeom>
            <a:solidFill>
              <a:srgbClr val="45818E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7" name="Google Shape;990;p40">
              <a:extLst>
                <a:ext uri="{FF2B5EF4-FFF2-40B4-BE49-F238E27FC236}">
                  <a16:creationId xmlns:a16="http://schemas.microsoft.com/office/drawing/2014/main" id="{C69D1801-6F76-4C83-A2B8-652399BFB117}"/>
                </a:ext>
              </a:extLst>
            </p:cNvPr>
            <p:cNvSpPr/>
            <p:nvPr/>
          </p:nvSpPr>
          <p:spPr>
            <a:xfrm>
              <a:off x="2636837" y="1443037"/>
              <a:ext cx="1581150" cy="1635125"/>
            </a:xfrm>
            <a:custGeom>
              <a:avLst/>
              <a:gdLst/>
              <a:ahLst/>
              <a:cxnLst/>
              <a:rect l="l" t="t" r="r" b="b"/>
              <a:pathLst>
                <a:path w="360" h="372" extrusionOk="0">
                  <a:moveTo>
                    <a:pt x="213" y="58"/>
                  </a:moveTo>
                  <a:cubicBezTo>
                    <a:pt x="192" y="23"/>
                    <a:pt x="142" y="0"/>
                    <a:pt x="106" y="45"/>
                  </a:cubicBezTo>
                  <a:cubicBezTo>
                    <a:pt x="106" y="45"/>
                    <a:pt x="106" y="45"/>
                    <a:pt x="106" y="45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247" y="372"/>
                    <a:pt x="247" y="372"/>
                    <a:pt x="247" y="372"/>
                  </a:cubicBezTo>
                  <a:cubicBezTo>
                    <a:pt x="320" y="246"/>
                    <a:pt x="320" y="246"/>
                    <a:pt x="320" y="246"/>
                  </a:cubicBezTo>
                  <a:cubicBezTo>
                    <a:pt x="360" y="314"/>
                    <a:pt x="360" y="314"/>
                    <a:pt x="360" y="314"/>
                  </a:cubicBezTo>
                  <a:cubicBezTo>
                    <a:pt x="360" y="314"/>
                    <a:pt x="360" y="314"/>
                    <a:pt x="360" y="314"/>
                  </a:cubicBezTo>
                  <a:lnTo>
                    <a:pt x="213" y="58"/>
                  </a:ln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8" name="Google Shape;991;p40">
              <a:extLst>
                <a:ext uri="{FF2B5EF4-FFF2-40B4-BE49-F238E27FC236}">
                  <a16:creationId xmlns:a16="http://schemas.microsoft.com/office/drawing/2014/main" id="{C4D7A064-45A0-4842-993D-954584794240}"/>
                </a:ext>
              </a:extLst>
            </p:cNvPr>
            <p:cNvSpPr/>
            <p:nvPr/>
          </p:nvSpPr>
          <p:spPr>
            <a:xfrm>
              <a:off x="1570037" y="3162300"/>
              <a:ext cx="1800225" cy="2562225"/>
            </a:xfrm>
            <a:custGeom>
              <a:avLst/>
              <a:gdLst/>
              <a:ahLst/>
              <a:cxnLst/>
              <a:rect l="l" t="t" r="r" b="b"/>
              <a:pathLst>
                <a:path w="410" h="583" extrusionOk="0">
                  <a:moveTo>
                    <a:pt x="410" y="206"/>
                  </a:moveTo>
                  <a:cubicBezTo>
                    <a:pt x="314" y="0"/>
                    <a:pt x="314" y="0"/>
                    <a:pt x="314" y="0"/>
                  </a:cubicBezTo>
                  <a:cubicBezTo>
                    <a:pt x="86" y="20"/>
                    <a:pt x="86" y="20"/>
                    <a:pt x="86" y="20"/>
                  </a:cubicBezTo>
                  <a:cubicBezTo>
                    <a:pt x="125" y="42"/>
                    <a:pt x="125" y="42"/>
                    <a:pt x="125" y="42"/>
                  </a:cubicBezTo>
                  <a:cubicBezTo>
                    <a:pt x="20" y="223"/>
                    <a:pt x="20" y="223"/>
                    <a:pt x="20" y="223"/>
                  </a:cubicBezTo>
                  <a:cubicBezTo>
                    <a:pt x="0" y="258"/>
                    <a:pt x="0" y="302"/>
                    <a:pt x="20" y="337"/>
                  </a:cubicBezTo>
                  <a:cubicBezTo>
                    <a:pt x="129" y="526"/>
                    <a:pt x="129" y="526"/>
                    <a:pt x="129" y="526"/>
                  </a:cubicBezTo>
                  <a:cubicBezTo>
                    <a:pt x="150" y="561"/>
                    <a:pt x="188" y="583"/>
                    <a:pt x="228" y="583"/>
                  </a:cubicBezTo>
                  <a:cubicBezTo>
                    <a:pt x="241" y="583"/>
                    <a:pt x="241" y="583"/>
                    <a:pt x="241" y="583"/>
                  </a:cubicBezTo>
                  <a:cubicBezTo>
                    <a:pt x="241" y="582"/>
                    <a:pt x="241" y="582"/>
                    <a:pt x="241" y="582"/>
                  </a:cubicBezTo>
                  <a:cubicBezTo>
                    <a:pt x="184" y="574"/>
                    <a:pt x="179" y="519"/>
                    <a:pt x="199" y="484"/>
                  </a:cubicBezTo>
                  <a:cubicBezTo>
                    <a:pt x="347" y="228"/>
                    <a:pt x="347" y="228"/>
                    <a:pt x="347" y="228"/>
                  </a:cubicBezTo>
                  <a:cubicBezTo>
                    <a:pt x="347" y="228"/>
                    <a:pt x="347" y="228"/>
                    <a:pt x="347" y="228"/>
                  </a:cubicBezTo>
                  <a:cubicBezTo>
                    <a:pt x="372" y="185"/>
                    <a:pt x="372" y="185"/>
                    <a:pt x="372" y="185"/>
                  </a:cubicBezTo>
                  <a:lnTo>
                    <a:pt x="410" y="206"/>
                  </a:lnTo>
                  <a:close/>
                </a:path>
              </a:pathLst>
            </a:custGeom>
            <a:solidFill>
              <a:srgbClr val="76A5AF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9" name="Google Shape;992;p40">
              <a:extLst>
                <a:ext uri="{FF2B5EF4-FFF2-40B4-BE49-F238E27FC236}">
                  <a16:creationId xmlns:a16="http://schemas.microsoft.com/office/drawing/2014/main" id="{AB439DD7-9690-459A-B337-0120EFCF7AC7}"/>
                </a:ext>
              </a:extLst>
            </p:cNvPr>
            <p:cNvSpPr/>
            <p:nvPr/>
          </p:nvSpPr>
          <p:spPr>
            <a:xfrm>
              <a:off x="3101975" y="1341437"/>
              <a:ext cx="2481262" cy="1855787"/>
            </a:xfrm>
            <a:custGeom>
              <a:avLst/>
              <a:gdLst/>
              <a:ahLst/>
              <a:cxnLst/>
              <a:rect l="l" t="t" r="r" b="b"/>
              <a:pathLst>
                <a:path w="565" h="422" extrusionOk="0">
                  <a:moveTo>
                    <a:pt x="526" y="238"/>
                  </a:moveTo>
                  <a:cubicBezTo>
                    <a:pt x="421" y="57"/>
                    <a:pt x="421" y="57"/>
                    <a:pt x="421" y="57"/>
                  </a:cubicBezTo>
                  <a:cubicBezTo>
                    <a:pt x="401" y="21"/>
                    <a:pt x="363" y="0"/>
                    <a:pt x="322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65" y="0"/>
                    <a:pt x="27" y="21"/>
                    <a:pt x="7" y="57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36" y="23"/>
                    <a:pt x="86" y="46"/>
                    <a:pt x="107" y="81"/>
                  </a:cubicBezTo>
                  <a:cubicBezTo>
                    <a:pt x="254" y="337"/>
                    <a:pt x="254" y="337"/>
                    <a:pt x="254" y="337"/>
                  </a:cubicBezTo>
                  <a:cubicBezTo>
                    <a:pt x="254" y="337"/>
                    <a:pt x="254" y="337"/>
                    <a:pt x="254" y="337"/>
                  </a:cubicBezTo>
                  <a:cubicBezTo>
                    <a:pt x="279" y="381"/>
                    <a:pt x="279" y="381"/>
                    <a:pt x="279" y="381"/>
                  </a:cubicBezTo>
                  <a:cubicBezTo>
                    <a:pt x="241" y="402"/>
                    <a:pt x="241" y="402"/>
                    <a:pt x="241" y="402"/>
                  </a:cubicBezTo>
                  <a:cubicBezTo>
                    <a:pt x="468" y="422"/>
                    <a:pt x="468" y="422"/>
                    <a:pt x="468" y="422"/>
                  </a:cubicBezTo>
                  <a:cubicBezTo>
                    <a:pt x="565" y="216"/>
                    <a:pt x="565" y="216"/>
                    <a:pt x="565" y="216"/>
                  </a:cubicBezTo>
                  <a:lnTo>
                    <a:pt x="526" y="238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0" name="Google Shape;993;p40">
              <a:extLst>
                <a:ext uri="{FF2B5EF4-FFF2-40B4-BE49-F238E27FC236}">
                  <a16:creationId xmlns:a16="http://schemas.microsoft.com/office/drawing/2014/main" id="{4FB828F0-1CDF-43CC-B10C-7BF978787AE8}"/>
                </a:ext>
              </a:extLst>
            </p:cNvPr>
            <p:cNvSpPr/>
            <p:nvPr/>
          </p:nvSpPr>
          <p:spPr>
            <a:xfrm>
              <a:off x="4019550" y="4094162"/>
              <a:ext cx="2493962" cy="1824037"/>
            </a:xfrm>
            <a:custGeom>
              <a:avLst/>
              <a:gdLst/>
              <a:ahLst/>
              <a:cxnLst/>
              <a:rect l="l" t="t" r="r" b="b"/>
              <a:pathLst>
                <a:path w="568" h="415" extrusionOk="0">
                  <a:moveTo>
                    <a:pt x="547" y="11"/>
                  </a:moveTo>
                  <a:cubicBezTo>
                    <a:pt x="541" y="0"/>
                    <a:pt x="541" y="0"/>
                    <a:pt x="541" y="0"/>
                  </a:cubicBezTo>
                  <a:cubicBezTo>
                    <a:pt x="541" y="0"/>
                    <a:pt x="541" y="0"/>
                    <a:pt x="541" y="0"/>
                  </a:cubicBezTo>
                  <a:cubicBezTo>
                    <a:pt x="562" y="53"/>
                    <a:pt x="517" y="86"/>
                    <a:pt x="476" y="86"/>
                  </a:cubicBezTo>
                  <a:cubicBezTo>
                    <a:pt x="181" y="86"/>
                    <a:pt x="181" y="86"/>
                    <a:pt x="181" y="86"/>
                  </a:cubicBezTo>
                  <a:cubicBezTo>
                    <a:pt x="181" y="86"/>
                    <a:pt x="181" y="86"/>
                    <a:pt x="181" y="86"/>
                  </a:cubicBezTo>
                  <a:cubicBezTo>
                    <a:pt x="131" y="86"/>
                    <a:pt x="131" y="86"/>
                    <a:pt x="131" y="86"/>
                  </a:cubicBezTo>
                  <a:cubicBezTo>
                    <a:pt x="131" y="41"/>
                    <a:pt x="131" y="41"/>
                    <a:pt x="131" y="41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1" y="415"/>
                    <a:pt x="131" y="415"/>
                    <a:pt x="131" y="415"/>
                  </a:cubicBezTo>
                  <a:cubicBezTo>
                    <a:pt x="131" y="371"/>
                    <a:pt x="131" y="371"/>
                    <a:pt x="131" y="371"/>
                  </a:cubicBezTo>
                  <a:cubicBezTo>
                    <a:pt x="340" y="371"/>
                    <a:pt x="340" y="371"/>
                    <a:pt x="340" y="371"/>
                  </a:cubicBezTo>
                  <a:cubicBezTo>
                    <a:pt x="380" y="371"/>
                    <a:pt x="418" y="349"/>
                    <a:pt x="438" y="314"/>
                  </a:cubicBezTo>
                  <a:cubicBezTo>
                    <a:pt x="547" y="125"/>
                    <a:pt x="547" y="125"/>
                    <a:pt x="547" y="125"/>
                  </a:cubicBezTo>
                  <a:cubicBezTo>
                    <a:pt x="568" y="90"/>
                    <a:pt x="568" y="46"/>
                    <a:pt x="547" y="11"/>
                  </a:cubicBezTo>
                  <a:close/>
                </a:path>
              </a:pathLst>
            </a:custGeom>
            <a:solidFill>
              <a:srgbClr val="93C47D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11" name="Google Shape;994;p40">
            <a:extLst>
              <a:ext uri="{FF2B5EF4-FFF2-40B4-BE49-F238E27FC236}">
                <a16:creationId xmlns:a16="http://schemas.microsoft.com/office/drawing/2014/main" id="{6EC12497-4F18-48E1-A3B2-70B6F6924380}"/>
              </a:ext>
            </a:extLst>
          </p:cNvPr>
          <p:cNvGrpSpPr/>
          <p:nvPr/>
        </p:nvGrpSpPr>
        <p:grpSpPr>
          <a:xfrm>
            <a:off x="5819505" y="4895349"/>
            <a:ext cx="588443" cy="594295"/>
            <a:chOff x="5770007" y="5489899"/>
            <a:chExt cx="712976" cy="720067"/>
          </a:xfrm>
        </p:grpSpPr>
        <p:sp>
          <p:nvSpPr>
            <p:cNvPr id="312" name="Google Shape;995;p40">
              <a:extLst>
                <a:ext uri="{FF2B5EF4-FFF2-40B4-BE49-F238E27FC236}">
                  <a16:creationId xmlns:a16="http://schemas.microsoft.com/office/drawing/2014/main" id="{00CB2473-D23C-48D2-BB73-482A6476F41C}"/>
                </a:ext>
              </a:extLst>
            </p:cNvPr>
            <p:cNvSpPr/>
            <p:nvPr/>
          </p:nvSpPr>
          <p:spPr>
            <a:xfrm>
              <a:off x="6229483" y="5489899"/>
              <a:ext cx="253500" cy="2553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3" name="Google Shape;996;p40">
              <a:extLst>
                <a:ext uri="{FF2B5EF4-FFF2-40B4-BE49-F238E27FC236}">
                  <a16:creationId xmlns:a16="http://schemas.microsoft.com/office/drawing/2014/main" id="{C0FF08F9-9809-475A-A6F6-61DB1CECEF5D}"/>
                </a:ext>
              </a:extLst>
            </p:cNvPr>
            <p:cNvSpPr/>
            <p:nvPr/>
          </p:nvSpPr>
          <p:spPr>
            <a:xfrm>
              <a:off x="5770007" y="5489899"/>
              <a:ext cx="252900" cy="255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4" name="Google Shape;997;p40">
              <a:extLst>
                <a:ext uri="{FF2B5EF4-FFF2-40B4-BE49-F238E27FC236}">
                  <a16:creationId xmlns:a16="http://schemas.microsoft.com/office/drawing/2014/main" id="{EEC19DFF-4867-4839-A386-6B8CD448E908}"/>
                </a:ext>
              </a:extLst>
            </p:cNvPr>
            <p:cNvSpPr/>
            <p:nvPr/>
          </p:nvSpPr>
          <p:spPr>
            <a:xfrm>
              <a:off x="6229483" y="5954666"/>
              <a:ext cx="253500" cy="2553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5" name="Google Shape;998;p40">
              <a:extLst>
                <a:ext uri="{FF2B5EF4-FFF2-40B4-BE49-F238E27FC236}">
                  <a16:creationId xmlns:a16="http://schemas.microsoft.com/office/drawing/2014/main" id="{0607F906-1E0D-41E8-9EFC-20F368A059D5}"/>
                </a:ext>
              </a:extLst>
            </p:cNvPr>
            <p:cNvSpPr/>
            <p:nvPr/>
          </p:nvSpPr>
          <p:spPr>
            <a:xfrm>
              <a:off x="5770007" y="5954666"/>
              <a:ext cx="252900" cy="2553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6" name="Google Shape;999;p40">
              <a:extLst>
                <a:ext uri="{FF2B5EF4-FFF2-40B4-BE49-F238E27FC236}">
                  <a16:creationId xmlns:a16="http://schemas.microsoft.com/office/drawing/2014/main" id="{51E2D672-7C3B-4999-B6AC-EA37A6483683}"/>
                </a:ext>
              </a:extLst>
            </p:cNvPr>
            <p:cNvSpPr/>
            <p:nvPr/>
          </p:nvSpPr>
          <p:spPr>
            <a:xfrm>
              <a:off x="6011100" y="5535496"/>
              <a:ext cx="228017" cy="163872"/>
            </a:xfrm>
            <a:custGeom>
              <a:avLst/>
              <a:gdLst/>
              <a:ahLst/>
              <a:cxnLst/>
              <a:rect l="l" t="t" r="r" b="b"/>
              <a:pathLst>
                <a:path w="362" h="258" extrusionOk="0">
                  <a:moveTo>
                    <a:pt x="362" y="0"/>
                  </a:moveTo>
                  <a:cubicBezTo>
                    <a:pt x="220" y="71"/>
                    <a:pt x="142" y="71"/>
                    <a:pt x="0" y="0"/>
                  </a:cubicBezTo>
                  <a:cubicBezTo>
                    <a:pt x="26" y="37"/>
                    <a:pt x="41" y="81"/>
                    <a:pt x="41" y="129"/>
                  </a:cubicBezTo>
                  <a:cubicBezTo>
                    <a:pt x="41" y="177"/>
                    <a:pt x="26" y="222"/>
                    <a:pt x="0" y="258"/>
                  </a:cubicBezTo>
                  <a:cubicBezTo>
                    <a:pt x="142" y="188"/>
                    <a:pt x="220" y="188"/>
                    <a:pt x="362" y="258"/>
                  </a:cubicBezTo>
                  <a:cubicBezTo>
                    <a:pt x="336" y="222"/>
                    <a:pt x="321" y="177"/>
                    <a:pt x="321" y="129"/>
                  </a:cubicBezTo>
                  <a:cubicBezTo>
                    <a:pt x="321" y="81"/>
                    <a:pt x="336" y="37"/>
                    <a:pt x="36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7" name="Google Shape;1000;p40">
              <a:extLst>
                <a:ext uri="{FF2B5EF4-FFF2-40B4-BE49-F238E27FC236}">
                  <a16:creationId xmlns:a16="http://schemas.microsoft.com/office/drawing/2014/main" id="{00F8DB77-F1CF-4BA2-91BB-A71F21806428}"/>
                </a:ext>
              </a:extLst>
            </p:cNvPr>
            <p:cNvSpPr/>
            <p:nvPr/>
          </p:nvSpPr>
          <p:spPr>
            <a:xfrm>
              <a:off x="6011100" y="6000263"/>
              <a:ext cx="228017" cy="164103"/>
            </a:xfrm>
            <a:custGeom>
              <a:avLst/>
              <a:gdLst/>
              <a:ahLst/>
              <a:cxnLst/>
              <a:rect l="l" t="t" r="r" b="b"/>
              <a:pathLst>
                <a:path w="362" h="258" extrusionOk="0">
                  <a:moveTo>
                    <a:pt x="321" y="129"/>
                  </a:moveTo>
                  <a:cubicBezTo>
                    <a:pt x="321" y="81"/>
                    <a:pt x="336" y="36"/>
                    <a:pt x="362" y="0"/>
                  </a:cubicBezTo>
                  <a:cubicBezTo>
                    <a:pt x="220" y="70"/>
                    <a:pt x="142" y="70"/>
                    <a:pt x="0" y="0"/>
                  </a:cubicBezTo>
                  <a:cubicBezTo>
                    <a:pt x="26" y="36"/>
                    <a:pt x="41" y="81"/>
                    <a:pt x="41" y="129"/>
                  </a:cubicBezTo>
                  <a:cubicBezTo>
                    <a:pt x="41" y="177"/>
                    <a:pt x="26" y="221"/>
                    <a:pt x="0" y="258"/>
                  </a:cubicBezTo>
                  <a:cubicBezTo>
                    <a:pt x="142" y="188"/>
                    <a:pt x="220" y="188"/>
                    <a:pt x="362" y="258"/>
                  </a:cubicBezTo>
                  <a:cubicBezTo>
                    <a:pt x="336" y="221"/>
                    <a:pt x="321" y="177"/>
                    <a:pt x="321" y="12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8" name="Google Shape;1001;p40">
              <a:extLst>
                <a:ext uri="{FF2B5EF4-FFF2-40B4-BE49-F238E27FC236}">
                  <a16:creationId xmlns:a16="http://schemas.microsoft.com/office/drawing/2014/main" id="{E31696B8-E98A-4615-BC60-D0D13D0915AF}"/>
                </a:ext>
              </a:extLst>
            </p:cNvPr>
            <p:cNvSpPr/>
            <p:nvPr/>
          </p:nvSpPr>
          <p:spPr>
            <a:xfrm>
              <a:off x="5814051" y="5734318"/>
              <a:ext cx="162411" cy="230995"/>
            </a:xfrm>
            <a:custGeom>
              <a:avLst/>
              <a:gdLst/>
              <a:ahLst/>
              <a:cxnLst/>
              <a:rect l="l" t="t" r="r" b="b"/>
              <a:pathLst>
                <a:path w="258" h="363" extrusionOk="0">
                  <a:moveTo>
                    <a:pt x="0" y="363"/>
                  </a:moveTo>
                  <a:cubicBezTo>
                    <a:pt x="36" y="337"/>
                    <a:pt x="81" y="322"/>
                    <a:pt x="129" y="322"/>
                  </a:cubicBezTo>
                  <a:cubicBezTo>
                    <a:pt x="177" y="322"/>
                    <a:pt x="221" y="337"/>
                    <a:pt x="258" y="363"/>
                  </a:cubicBezTo>
                  <a:cubicBezTo>
                    <a:pt x="188" y="221"/>
                    <a:pt x="188" y="142"/>
                    <a:pt x="258" y="0"/>
                  </a:cubicBezTo>
                  <a:cubicBezTo>
                    <a:pt x="221" y="26"/>
                    <a:pt x="177" y="41"/>
                    <a:pt x="129" y="41"/>
                  </a:cubicBezTo>
                  <a:cubicBezTo>
                    <a:pt x="81" y="41"/>
                    <a:pt x="36" y="26"/>
                    <a:pt x="0" y="0"/>
                  </a:cubicBezTo>
                  <a:cubicBezTo>
                    <a:pt x="70" y="142"/>
                    <a:pt x="70" y="221"/>
                    <a:pt x="0" y="3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9" name="Google Shape;1002;p40">
              <a:extLst>
                <a:ext uri="{FF2B5EF4-FFF2-40B4-BE49-F238E27FC236}">
                  <a16:creationId xmlns:a16="http://schemas.microsoft.com/office/drawing/2014/main" id="{B8513DC7-2737-4921-A49F-9E8F0DCA75D0}"/>
                </a:ext>
              </a:extLst>
            </p:cNvPr>
            <p:cNvSpPr/>
            <p:nvPr/>
          </p:nvSpPr>
          <p:spPr>
            <a:xfrm>
              <a:off x="6273756" y="5735013"/>
              <a:ext cx="162411" cy="230300"/>
            </a:xfrm>
            <a:custGeom>
              <a:avLst/>
              <a:gdLst/>
              <a:ahLst/>
              <a:cxnLst/>
              <a:rect l="l" t="t" r="r" b="b"/>
              <a:pathLst>
                <a:path w="258" h="362" extrusionOk="0">
                  <a:moveTo>
                    <a:pt x="258" y="0"/>
                  </a:moveTo>
                  <a:cubicBezTo>
                    <a:pt x="222" y="25"/>
                    <a:pt x="177" y="40"/>
                    <a:pt x="129" y="40"/>
                  </a:cubicBezTo>
                  <a:cubicBezTo>
                    <a:pt x="81" y="40"/>
                    <a:pt x="37" y="25"/>
                    <a:pt x="0" y="0"/>
                  </a:cubicBezTo>
                  <a:cubicBezTo>
                    <a:pt x="70" y="142"/>
                    <a:pt x="70" y="220"/>
                    <a:pt x="0" y="362"/>
                  </a:cubicBezTo>
                  <a:cubicBezTo>
                    <a:pt x="37" y="336"/>
                    <a:pt x="81" y="321"/>
                    <a:pt x="129" y="321"/>
                  </a:cubicBezTo>
                  <a:cubicBezTo>
                    <a:pt x="177" y="321"/>
                    <a:pt x="222" y="336"/>
                    <a:pt x="258" y="362"/>
                  </a:cubicBezTo>
                  <a:cubicBezTo>
                    <a:pt x="188" y="220"/>
                    <a:pt x="188" y="142"/>
                    <a:pt x="25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20" name="Google Shape;1003;p40">
            <a:extLst>
              <a:ext uri="{FF2B5EF4-FFF2-40B4-BE49-F238E27FC236}">
                <a16:creationId xmlns:a16="http://schemas.microsoft.com/office/drawing/2014/main" id="{791F167E-BD51-4203-B0B6-AFA42BE1ECC6}"/>
              </a:ext>
            </a:extLst>
          </p:cNvPr>
          <p:cNvGrpSpPr/>
          <p:nvPr/>
        </p:nvGrpSpPr>
        <p:grpSpPr>
          <a:xfrm>
            <a:off x="6876561" y="4925308"/>
            <a:ext cx="594201" cy="534432"/>
            <a:chOff x="7050768" y="5526199"/>
            <a:chExt cx="719953" cy="647534"/>
          </a:xfrm>
        </p:grpSpPr>
        <p:sp>
          <p:nvSpPr>
            <p:cNvPr id="321" name="Google Shape;1004;p40">
              <a:extLst>
                <a:ext uri="{FF2B5EF4-FFF2-40B4-BE49-F238E27FC236}">
                  <a16:creationId xmlns:a16="http://schemas.microsoft.com/office/drawing/2014/main" id="{0F22DDAC-8437-44EC-81AE-FEBC9EA0F0FB}"/>
                </a:ext>
              </a:extLst>
            </p:cNvPr>
            <p:cNvSpPr/>
            <p:nvPr/>
          </p:nvSpPr>
          <p:spPr>
            <a:xfrm>
              <a:off x="7465241" y="5526199"/>
              <a:ext cx="168000" cy="1689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2" name="Google Shape;1005;p40">
              <a:extLst>
                <a:ext uri="{FF2B5EF4-FFF2-40B4-BE49-F238E27FC236}">
                  <a16:creationId xmlns:a16="http://schemas.microsoft.com/office/drawing/2014/main" id="{9ACC135F-925D-4D8A-AB66-4B6DC2A6BC3E}"/>
                </a:ext>
              </a:extLst>
            </p:cNvPr>
            <p:cNvSpPr/>
            <p:nvPr/>
          </p:nvSpPr>
          <p:spPr>
            <a:xfrm>
              <a:off x="7189726" y="5526199"/>
              <a:ext cx="168000" cy="1689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3" name="Google Shape;1006;p40">
              <a:extLst>
                <a:ext uri="{FF2B5EF4-FFF2-40B4-BE49-F238E27FC236}">
                  <a16:creationId xmlns:a16="http://schemas.microsoft.com/office/drawing/2014/main" id="{C530FF10-4682-47E3-8EC6-BC9F1571F1F2}"/>
                </a:ext>
              </a:extLst>
            </p:cNvPr>
            <p:cNvSpPr/>
            <p:nvPr/>
          </p:nvSpPr>
          <p:spPr>
            <a:xfrm>
              <a:off x="7465241" y="6004833"/>
              <a:ext cx="168000" cy="1689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4" name="Google Shape;1007;p40">
              <a:extLst>
                <a:ext uri="{FF2B5EF4-FFF2-40B4-BE49-F238E27FC236}">
                  <a16:creationId xmlns:a16="http://schemas.microsoft.com/office/drawing/2014/main" id="{D05F69E5-4C64-46F2-BFF1-801534E15CE1}"/>
                </a:ext>
              </a:extLst>
            </p:cNvPr>
            <p:cNvSpPr/>
            <p:nvPr/>
          </p:nvSpPr>
          <p:spPr>
            <a:xfrm>
              <a:off x="7602721" y="5765701"/>
              <a:ext cx="168000" cy="1683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5" name="Google Shape;1008;p40">
              <a:extLst>
                <a:ext uri="{FF2B5EF4-FFF2-40B4-BE49-F238E27FC236}">
                  <a16:creationId xmlns:a16="http://schemas.microsoft.com/office/drawing/2014/main" id="{6AC54822-44A9-4D04-9324-67BB2970BD6C}"/>
                </a:ext>
              </a:extLst>
            </p:cNvPr>
            <p:cNvSpPr/>
            <p:nvPr/>
          </p:nvSpPr>
          <p:spPr>
            <a:xfrm>
              <a:off x="7050768" y="5765701"/>
              <a:ext cx="168600" cy="1683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6" name="Google Shape;1009;p40">
              <a:extLst>
                <a:ext uri="{FF2B5EF4-FFF2-40B4-BE49-F238E27FC236}">
                  <a16:creationId xmlns:a16="http://schemas.microsoft.com/office/drawing/2014/main" id="{04144936-2A58-410E-A857-C5FB2FFF7B3D}"/>
                </a:ext>
              </a:extLst>
            </p:cNvPr>
            <p:cNvSpPr/>
            <p:nvPr/>
          </p:nvSpPr>
          <p:spPr>
            <a:xfrm>
              <a:off x="7189726" y="6004833"/>
              <a:ext cx="168000" cy="1689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7" name="Google Shape;1010;p40">
              <a:extLst>
                <a:ext uri="{FF2B5EF4-FFF2-40B4-BE49-F238E27FC236}">
                  <a16:creationId xmlns:a16="http://schemas.microsoft.com/office/drawing/2014/main" id="{ACF77257-9EC5-4C98-B549-5334DF9D1F9C}"/>
                </a:ext>
              </a:extLst>
            </p:cNvPr>
            <p:cNvSpPr/>
            <p:nvPr/>
          </p:nvSpPr>
          <p:spPr>
            <a:xfrm>
              <a:off x="7134476" y="5655289"/>
              <a:ext cx="139512" cy="149620"/>
            </a:xfrm>
            <a:custGeom>
              <a:avLst/>
              <a:gdLst/>
              <a:ahLst/>
              <a:cxnLst/>
              <a:rect l="l" t="t" r="r" b="b"/>
              <a:pathLst>
                <a:path w="306" h="328" extrusionOk="0">
                  <a:moveTo>
                    <a:pt x="305" y="101"/>
                  </a:moveTo>
                  <a:cubicBezTo>
                    <a:pt x="231" y="101"/>
                    <a:pt x="166" y="61"/>
                    <a:pt x="132" y="0"/>
                  </a:cubicBezTo>
                  <a:cubicBezTo>
                    <a:pt x="140" y="114"/>
                    <a:pt x="103" y="178"/>
                    <a:pt x="0" y="227"/>
                  </a:cubicBezTo>
                  <a:cubicBezTo>
                    <a:pt x="1" y="227"/>
                    <a:pt x="1" y="227"/>
                    <a:pt x="1" y="227"/>
                  </a:cubicBezTo>
                  <a:cubicBezTo>
                    <a:pt x="75" y="227"/>
                    <a:pt x="140" y="268"/>
                    <a:pt x="174" y="328"/>
                  </a:cubicBezTo>
                  <a:cubicBezTo>
                    <a:pt x="166" y="214"/>
                    <a:pt x="203" y="151"/>
                    <a:pt x="306" y="101"/>
                  </a:cubicBezTo>
                  <a:cubicBezTo>
                    <a:pt x="306" y="101"/>
                    <a:pt x="305" y="101"/>
                    <a:pt x="305" y="1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8" name="Google Shape;1011;p40">
              <a:extLst>
                <a:ext uri="{FF2B5EF4-FFF2-40B4-BE49-F238E27FC236}">
                  <a16:creationId xmlns:a16="http://schemas.microsoft.com/office/drawing/2014/main" id="{1B56DA36-F86A-4669-95BA-0DD649649123}"/>
                </a:ext>
              </a:extLst>
            </p:cNvPr>
            <p:cNvSpPr/>
            <p:nvPr/>
          </p:nvSpPr>
          <p:spPr>
            <a:xfrm>
              <a:off x="7351783" y="5564482"/>
              <a:ext cx="119371" cy="92287"/>
            </a:xfrm>
            <a:custGeom>
              <a:avLst/>
              <a:gdLst/>
              <a:ahLst/>
              <a:cxnLst/>
              <a:rect l="l" t="t" r="r" b="b"/>
              <a:pathLst>
                <a:path w="262" h="202" extrusionOk="0">
                  <a:moveTo>
                    <a:pt x="234" y="101"/>
                  </a:moveTo>
                  <a:cubicBezTo>
                    <a:pt x="234" y="64"/>
                    <a:pt x="245" y="30"/>
                    <a:pt x="262" y="0"/>
                  </a:cubicBezTo>
                  <a:cubicBezTo>
                    <a:pt x="167" y="65"/>
                    <a:pt x="95" y="65"/>
                    <a:pt x="0" y="0"/>
                  </a:cubicBezTo>
                  <a:cubicBezTo>
                    <a:pt x="17" y="30"/>
                    <a:pt x="28" y="64"/>
                    <a:pt x="28" y="101"/>
                  </a:cubicBezTo>
                  <a:cubicBezTo>
                    <a:pt x="28" y="138"/>
                    <a:pt x="17" y="172"/>
                    <a:pt x="0" y="202"/>
                  </a:cubicBezTo>
                  <a:cubicBezTo>
                    <a:pt x="95" y="138"/>
                    <a:pt x="167" y="138"/>
                    <a:pt x="262" y="202"/>
                  </a:cubicBezTo>
                  <a:cubicBezTo>
                    <a:pt x="245" y="172"/>
                    <a:pt x="234" y="138"/>
                    <a:pt x="234" y="1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9" name="Google Shape;1012;p40">
              <a:extLst>
                <a:ext uri="{FF2B5EF4-FFF2-40B4-BE49-F238E27FC236}">
                  <a16:creationId xmlns:a16="http://schemas.microsoft.com/office/drawing/2014/main" id="{2AA5EA00-0814-4521-AC08-5AA6C038B684}"/>
                </a:ext>
              </a:extLst>
            </p:cNvPr>
            <p:cNvSpPr/>
            <p:nvPr/>
          </p:nvSpPr>
          <p:spPr>
            <a:xfrm>
              <a:off x="7548579" y="5894792"/>
              <a:ext cx="138958" cy="149249"/>
            </a:xfrm>
            <a:custGeom>
              <a:avLst/>
              <a:gdLst/>
              <a:ahLst/>
              <a:cxnLst/>
              <a:rect l="l" t="t" r="r" b="b"/>
              <a:pathLst>
                <a:path w="305" h="327" extrusionOk="0">
                  <a:moveTo>
                    <a:pt x="304" y="101"/>
                  </a:moveTo>
                  <a:cubicBezTo>
                    <a:pt x="230" y="101"/>
                    <a:pt x="165" y="60"/>
                    <a:pt x="131" y="0"/>
                  </a:cubicBezTo>
                  <a:cubicBezTo>
                    <a:pt x="139" y="114"/>
                    <a:pt x="103" y="177"/>
                    <a:pt x="0" y="227"/>
                  </a:cubicBezTo>
                  <a:cubicBezTo>
                    <a:pt x="1" y="227"/>
                    <a:pt x="1" y="227"/>
                    <a:pt x="2" y="227"/>
                  </a:cubicBezTo>
                  <a:cubicBezTo>
                    <a:pt x="76" y="227"/>
                    <a:pt x="140" y="267"/>
                    <a:pt x="175" y="327"/>
                  </a:cubicBezTo>
                  <a:cubicBezTo>
                    <a:pt x="166" y="214"/>
                    <a:pt x="203" y="151"/>
                    <a:pt x="305" y="101"/>
                  </a:cubicBezTo>
                  <a:cubicBezTo>
                    <a:pt x="305" y="101"/>
                    <a:pt x="304" y="101"/>
                    <a:pt x="304" y="1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0" name="Google Shape;1013;p40">
              <a:extLst>
                <a:ext uri="{FF2B5EF4-FFF2-40B4-BE49-F238E27FC236}">
                  <a16:creationId xmlns:a16="http://schemas.microsoft.com/office/drawing/2014/main" id="{24424745-FAB5-478D-8159-4852D7B47CA8}"/>
                </a:ext>
              </a:extLst>
            </p:cNvPr>
            <p:cNvSpPr/>
            <p:nvPr/>
          </p:nvSpPr>
          <p:spPr>
            <a:xfrm>
              <a:off x="7548579" y="5655844"/>
              <a:ext cx="138958" cy="149065"/>
            </a:xfrm>
            <a:custGeom>
              <a:avLst/>
              <a:gdLst/>
              <a:ahLst/>
              <a:cxnLst/>
              <a:rect l="l" t="t" r="r" b="b"/>
              <a:pathLst>
                <a:path w="305" h="327" extrusionOk="0">
                  <a:moveTo>
                    <a:pt x="131" y="327"/>
                  </a:moveTo>
                  <a:cubicBezTo>
                    <a:pt x="165" y="267"/>
                    <a:pt x="230" y="226"/>
                    <a:pt x="304" y="226"/>
                  </a:cubicBezTo>
                  <a:cubicBezTo>
                    <a:pt x="304" y="226"/>
                    <a:pt x="305" y="226"/>
                    <a:pt x="305" y="226"/>
                  </a:cubicBezTo>
                  <a:cubicBezTo>
                    <a:pt x="203" y="176"/>
                    <a:pt x="166" y="113"/>
                    <a:pt x="175" y="0"/>
                  </a:cubicBezTo>
                  <a:cubicBezTo>
                    <a:pt x="140" y="60"/>
                    <a:pt x="76" y="100"/>
                    <a:pt x="2" y="100"/>
                  </a:cubicBezTo>
                  <a:cubicBezTo>
                    <a:pt x="1" y="100"/>
                    <a:pt x="1" y="100"/>
                    <a:pt x="0" y="100"/>
                  </a:cubicBezTo>
                  <a:cubicBezTo>
                    <a:pt x="103" y="150"/>
                    <a:pt x="139" y="213"/>
                    <a:pt x="131" y="32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1" name="Google Shape;1014;p40">
              <a:extLst>
                <a:ext uri="{FF2B5EF4-FFF2-40B4-BE49-F238E27FC236}">
                  <a16:creationId xmlns:a16="http://schemas.microsoft.com/office/drawing/2014/main" id="{4E3EC1B4-35AE-4AF6-B87C-6A2ECA736F40}"/>
                </a:ext>
              </a:extLst>
            </p:cNvPr>
            <p:cNvSpPr/>
            <p:nvPr/>
          </p:nvSpPr>
          <p:spPr>
            <a:xfrm>
              <a:off x="7134476" y="5894792"/>
              <a:ext cx="139512" cy="149620"/>
            </a:xfrm>
            <a:custGeom>
              <a:avLst/>
              <a:gdLst/>
              <a:ahLst/>
              <a:cxnLst/>
              <a:rect l="l" t="t" r="r" b="b"/>
              <a:pathLst>
                <a:path w="306" h="328" extrusionOk="0">
                  <a:moveTo>
                    <a:pt x="132" y="328"/>
                  </a:moveTo>
                  <a:cubicBezTo>
                    <a:pt x="166" y="267"/>
                    <a:pt x="231" y="227"/>
                    <a:pt x="305" y="227"/>
                  </a:cubicBezTo>
                  <a:cubicBezTo>
                    <a:pt x="305" y="227"/>
                    <a:pt x="306" y="227"/>
                    <a:pt x="306" y="227"/>
                  </a:cubicBezTo>
                  <a:cubicBezTo>
                    <a:pt x="203" y="177"/>
                    <a:pt x="166" y="114"/>
                    <a:pt x="174" y="0"/>
                  </a:cubicBezTo>
                  <a:cubicBezTo>
                    <a:pt x="140" y="60"/>
                    <a:pt x="75" y="101"/>
                    <a:pt x="1" y="101"/>
                  </a:cubicBezTo>
                  <a:cubicBezTo>
                    <a:pt x="1" y="101"/>
                    <a:pt x="1" y="101"/>
                    <a:pt x="0" y="101"/>
                  </a:cubicBezTo>
                  <a:cubicBezTo>
                    <a:pt x="103" y="150"/>
                    <a:pt x="140" y="214"/>
                    <a:pt x="132" y="32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2" name="Google Shape;1015;p40">
              <a:extLst>
                <a:ext uri="{FF2B5EF4-FFF2-40B4-BE49-F238E27FC236}">
                  <a16:creationId xmlns:a16="http://schemas.microsoft.com/office/drawing/2014/main" id="{8A1BEF30-C7FD-4FBE-9CA9-DC98CCCB994D}"/>
                </a:ext>
              </a:extLst>
            </p:cNvPr>
            <p:cNvSpPr/>
            <p:nvPr/>
          </p:nvSpPr>
          <p:spPr>
            <a:xfrm>
              <a:off x="7351783" y="6043117"/>
              <a:ext cx="119371" cy="92102"/>
            </a:xfrm>
            <a:custGeom>
              <a:avLst/>
              <a:gdLst/>
              <a:ahLst/>
              <a:cxnLst/>
              <a:rect l="l" t="t" r="r" b="b"/>
              <a:pathLst>
                <a:path w="262" h="202" extrusionOk="0">
                  <a:moveTo>
                    <a:pt x="234" y="101"/>
                  </a:moveTo>
                  <a:cubicBezTo>
                    <a:pt x="234" y="64"/>
                    <a:pt x="245" y="30"/>
                    <a:pt x="262" y="0"/>
                  </a:cubicBezTo>
                  <a:cubicBezTo>
                    <a:pt x="167" y="64"/>
                    <a:pt x="95" y="64"/>
                    <a:pt x="0" y="0"/>
                  </a:cubicBezTo>
                  <a:cubicBezTo>
                    <a:pt x="17" y="30"/>
                    <a:pt x="28" y="64"/>
                    <a:pt x="28" y="101"/>
                  </a:cubicBezTo>
                  <a:cubicBezTo>
                    <a:pt x="28" y="138"/>
                    <a:pt x="17" y="172"/>
                    <a:pt x="0" y="202"/>
                  </a:cubicBezTo>
                  <a:cubicBezTo>
                    <a:pt x="95" y="137"/>
                    <a:pt x="167" y="137"/>
                    <a:pt x="262" y="202"/>
                  </a:cubicBezTo>
                  <a:cubicBezTo>
                    <a:pt x="245" y="172"/>
                    <a:pt x="234" y="138"/>
                    <a:pt x="234" y="1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3" name="Google Shape;1016;p40">
            <a:extLst>
              <a:ext uri="{FF2B5EF4-FFF2-40B4-BE49-F238E27FC236}">
                <a16:creationId xmlns:a16="http://schemas.microsoft.com/office/drawing/2014/main" id="{3BF37B28-8564-43F1-B84C-AC3EF1016432}"/>
              </a:ext>
            </a:extLst>
          </p:cNvPr>
          <p:cNvGrpSpPr/>
          <p:nvPr/>
        </p:nvGrpSpPr>
        <p:grpSpPr>
          <a:xfrm>
            <a:off x="9002582" y="4925402"/>
            <a:ext cx="594241" cy="534201"/>
            <a:chOff x="9626723" y="5526313"/>
            <a:chExt cx="720002" cy="647256"/>
          </a:xfrm>
        </p:grpSpPr>
        <p:sp>
          <p:nvSpPr>
            <p:cNvPr id="334" name="Google Shape;1017;p40">
              <a:extLst>
                <a:ext uri="{FF2B5EF4-FFF2-40B4-BE49-F238E27FC236}">
                  <a16:creationId xmlns:a16="http://schemas.microsoft.com/office/drawing/2014/main" id="{FA84BC62-818E-4958-9842-EF524E23BA16}"/>
                </a:ext>
              </a:extLst>
            </p:cNvPr>
            <p:cNvSpPr/>
            <p:nvPr/>
          </p:nvSpPr>
          <p:spPr>
            <a:xfrm>
              <a:off x="10040990" y="5526313"/>
              <a:ext cx="168000" cy="1683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5" name="Google Shape;1018;p40">
              <a:extLst>
                <a:ext uri="{FF2B5EF4-FFF2-40B4-BE49-F238E27FC236}">
                  <a16:creationId xmlns:a16="http://schemas.microsoft.com/office/drawing/2014/main" id="{B4CCF49E-3F4C-4E4E-A150-3E35E0EFE37D}"/>
                </a:ext>
              </a:extLst>
            </p:cNvPr>
            <p:cNvSpPr/>
            <p:nvPr/>
          </p:nvSpPr>
          <p:spPr>
            <a:xfrm>
              <a:off x="9765139" y="5526313"/>
              <a:ext cx="168300" cy="168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6" name="Google Shape;1019;p40">
              <a:extLst>
                <a:ext uri="{FF2B5EF4-FFF2-40B4-BE49-F238E27FC236}">
                  <a16:creationId xmlns:a16="http://schemas.microsoft.com/office/drawing/2014/main" id="{F88A0361-02E6-4EEA-AAC6-F1C276CE23B7}"/>
                </a:ext>
              </a:extLst>
            </p:cNvPr>
            <p:cNvSpPr/>
            <p:nvPr/>
          </p:nvSpPr>
          <p:spPr>
            <a:xfrm>
              <a:off x="10040990" y="6005269"/>
              <a:ext cx="168000" cy="1683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7" name="Google Shape;1020;p40">
              <a:extLst>
                <a:ext uri="{FF2B5EF4-FFF2-40B4-BE49-F238E27FC236}">
                  <a16:creationId xmlns:a16="http://schemas.microsoft.com/office/drawing/2014/main" id="{AB08C660-523E-4DDA-955C-2809435CF675}"/>
                </a:ext>
              </a:extLst>
            </p:cNvPr>
            <p:cNvSpPr/>
            <p:nvPr/>
          </p:nvSpPr>
          <p:spPr>
            <a:xfrm>
              <a:off x="10178425" y="5765496"/>
              <a:ext cx="168300" cy="1689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8" name="Google Shape;1021;p40">
              <a:extLst>
                <a:ext uri="{FF2B5EF4-FFF2-40B4-BE49-F238E27FC236}">
                  <a16:creationId xmlns:a16="http://schemas.microsoft.com/office/drawing/2014/main" id="{83C962D0-84BB-4D41-847A-9B470CDB5AEC}"/>
                </a:ext>
              </a:extLst>
            </p:cNvPr>
            <p:cNvSpPr/>
            <p:nvPr/>
          </p:nvSpPr>
          <p:spPr>
            <a:xfrm>
              <a:off x="9626723" y="5765496"/>
              <a:ext cx="168000" cy="16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9" name="Google Shape;1022;p40">
              <a:extLst>
                <a:ext uri="{FF2B5EF4-FFF2-40B4-BE49-F238E27FC236}">
                  <a16:creationId xmlns:a16="http://schemas.microsoft.com/office/drawing/2014/main" id="{8BCFD24A-5560-4F53-A19A-9677852CE36A}"/>
                </a:ext>
              </a:extLst>
            </p:cNvPr>
            <p:cNvSpPr/>
            <p:nvPr/>
          </p:nvSpPr>
          <p:spPr>
            <a:xfrm>
              <a:off x="9765139" y="6005269"/>
              <a:ext cx="168300" cy="1683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0" name="Google Shape;1023;p40">
              <a:extLst>
                <a:ext uri="{FF2B5EF4-FFF2-40B4-BE49-F238E27FC236}">
                  <a16:creationId xmlns:a16="http://schemas.microsoft.com/office/drawing/2014/main" id="{B25E818A-830A-41BA-9145-B3B453E1582C}"/>
                </a:ext>
              </a:extLst>
            </p:cNvPr>
            <p:cNvSpPr/>
            <p:nvPr/>
          </p:nvSpPr>
          <p:spPr>
            <a:xfrm>
              <a:off x="10198227" y="5672808"/>
              <a:ext cx="47838" cy="83066"/>
            </a:xfrm>
            <a:custGeom>
              <a:avLst/>
              <a:gdLst/>
              <a:ahLst/>
              <a:cxnLst/>
              <a:rect l="l" t="t" r="r" b="b"/>
              <a:pathLst>
                <a:path w="94" h="163" extrusionOk="0">
                  <a:moveTo>
                    <a:pt x="0" y="0"/>
                  </a:moveTo>
                  <a:cubicBezTo>
                    <a:pt x="20" y="23"/>
                    <a:pt x="38" y="49"/>
                    <a:pt x="54" y="77"/>
                  </a:cubicBezTo>
                  <a:cubicBezTo>
                    <a:pt x="70" y="105"/>
                    <a:pt x="83" y="134"/>
                    <a:pt x="94" y="163"/>
                  </a:cubicBez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1" name="Google Shape;1024;p40">
              <a:extLst>
                <a:ext uri="{FF2B5EF4-FFF2-40B4-BE49-F238E27FC236}">
                  <a16:creationId xmlns:a16="http://schemas.microsoft.com/office/drawing/2014/main" id="{DC643A5E-3FA0-4901-8372-094A0B4ECCF9}"/>
                </a:ext>
              </a:extLst>
            </p:cNvPr>
            <p:cNvSpPr/>
            <p:nvPr/>
          </p:nvSpPr>
          <p:spPr>
            <a:xfrm>
              <a:off x="10197835" y="5944589"/>
              <a:ext cx="48230" cy="83066"/>
            </a:xfrm>
            <a:custGeom>
              <a:avLst/>
              <a:gdLst/>
              <a:ahLst/>
              <a:cxnLst/>
              <a:rect l="l" t="t" r="r" b="b"/>
              <a:pathLst>
                <a:path w="95" h="163" extrusionOk="0">
                  <a:moveTo>
                    <a:pt x="95" y="0"/>
                  </a:moveTo>
                  <a:cubicBezTo>
                    <a:pt x="84" y="29"/>
                    <a:pt x="71" y="58"/>
                    <a:pt x="55" y="85"/>
                  </a:cubicBezTo>
                  <a:cubicBezTo>
                    <a:pt x="39" y="113"/>
                    <a:pt x="20" y="139"/>
                    <a:pt x="0" y="163"/>
                  </a:cubicBez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2" name="Google Shape;1025;p40">
              <a:extLst>
                <a:ext uri="{FF2B5EF4-FFF2-40B4-BE49-F238E27FC236}">
                  <a16:creationId xmlns:a16="http://schemas.microsoft.com/office/drawing/2014/main" id="{B3251BA6-4751-417C-8EDE-8F5895DD49F0}"/>
                </a:ext>
              </a:extLst>
            </p:cNvPr>
            <p:cNvSpPr/>
            <p:nvPr/>
          </p:nvSpPr>
          <p:spPr>
            <a:xfrm>
              <a:off x="9938649" y="6122111"/>
              <a:ext cx="96263" cy="4124"/>
            </a:xfrm>
            <a:custGeom>
              <a:avLst/>
              <a:gdLst/>
              <a:ahLst/>
              <a:cxnLst/>
              <a:rect l="l" t="t" r="r" b="b"/>
              <a:pathLst>
                <a:path w="189" h="8" extrusionOk="0">
                  <a:moveTo>
                    <a:pt x="189" y="0"/>
                  </a:moveTo>
                  <a:cubicBezTo>
                    <a:pt x="158" y="5"/>
                    <a:pt x="127" y="8"/>
                    <a:pt x="95" y="8"/>
                  </a:cubicBezTo>
                  <a:cubicBezTo>
                    <a:pt x="63" y="8"/>
                    <a:pt x="31" y="5"/>
                    <a:pt x="0" y="0"/>
                  </a:cubicBez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3" name="Google Shape;1026;p40">
              <a:extLst>
                <a:ext uri="{FF2B5EF4-FFF2-40B4-BE49-F238E27FC236}">
                  <a16:creationId xmlns:a16="http://schemas.microsoft.com/office/drawing/2014/main" id="{0B186402-CAD1-4AA9-9F2E-0B946E6FA382}"/>
                </a:ext>
              </a:extLst>
            </p:cNvPr>
            <p:cNvSpPr/>
            <p:nvPr/>
          </p:nvSpPr>
          <p:spPr>
            <a:xfrm>
              <a:off x="9728084" y="5944196"/>
              <a:ext cx="47838" cy="83066"/>
            </a:xfrm>
            <a:custGeom>
              <a:avLst/>
              <a:gdLst/>
              <a:ahLst/>
              <a:cxnLst/>
              <a:rect l="l" t="t" r="r" b="b"/>
              <a:pathLst>
                <a:path w="94" h="163" extrusionOk="0">
                  <a:moveTo>
                    <a:pt x="94" y="163"/>
                  </a:moveTo>
                  <a:cubicBezTo>
                    <a:pt x="74" y="140"/>
                    <a:pt x="56" y="114"/>
                    <a:pt x="40" y="86"/>
                  </a:cubicBezTo>
                  <a:cubicBezTo>
                    <a:pt x="24" y="58"/>
                    <a:pt x="11" y="30"/>
                    <a:pt x="0" y="0"/>
                  </a:cubicBez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4" name="Google Shape;1027;p40">
              <a:extLst>
                <a:ext uri="{FF2B5EF4-FFF2-40B4-BE49-F238E27FC236}">
                  <a16:creationId xmlns:a16="http://schemas.microsoft.com/office/drawing/2014/main" id="{52EFB67C-E558-4E07-A46E-C9F25925A61B}"/>
                </a:ext>
              </a:extLst>
            </p:cNvPr>
            <p:cNvSpPr/>
            <p:nvPr/>
          </p:nvSpPr>
          <p:spPr>
            <a:xfrm>
              <a:off x="9728084" y="5672219"/>
              <a:ext cx="48230" cy="83066"/>
            </a:xfrm>
            <a:custGeom>
              <a:avLst/>
              <a:gdLst/>
              <a:ahLst/>
              <a:cxnLst/>
              <a:rect l="l" t="t" r="r" b="b"/>
              <a:pathLst>
                <a:path w="95" h="163" extrusionOk="0">
                  <a:moveTo>
                    <a:pt x="0" y="163"/>
                  </a:moveTo>
                  <a:cubicBezTo>
                    <a:pt x="11" y="134"/>
                    <a:pt x="24" y="106"/>
                    <a:pt x="40" y="78"/>
                  </a:cubicBezTo>
                  <a:cubicBezTo>
                    <a:pt x="56" y="50"/>
                    <a:pt x="75" y="24"/>
                    <a:pt x="95" y="0"/>
                  </a:cubicBez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5" name="Google Shape;1028;p40">
              <a:extLst>
                <a:ext uri="{FF2B5EF4-FFF2-40B4-BE49-F238E27FC236}">
                  <a16:creationId xmlns:a16="http://schemas.microsoft.com/office/drawing/2014/main" id="{BDAB243B-AB5C-4D72-A4A7-820FA7503ECE}"/>
                </a:ext>
              </a:extLst>
            </p:cNvPr>
            <p:cNvSpPr/>
            <p:nvPr/>
          </p:nvSpPr>
          <p:spPr>
            <a:xfrm>
              <a:off x="9939237" y="5573835"/>
              <a:ext cx="96263" cy="4124"/>
            </a:xfrm>
            <a:custGeom>
              <a:avLst/>
              <a:gdLst/>
              <a:ahLst/>
              <a:cxnLst/>
              <a:rect l="l" t="t" r="r" b="b"/>
              <a:pathLst>
                <a:path w="189" h="8" extrusionOk="0">
                  <a:moveTo>
                    <a:pt x="0" y="8"/>
                  </a:moveTo>
                  <a:cubicBezTo>
                    <a:pt x="31" y="3"/>
                    <a:pt x="62" y="0"/>
                    <a:pt x="94" y="0"/>
                  </a:cubicBezTo>
                  <a:cubicBezTo>
                    <a:pt x="126" y="0"/>
                    <a:pt x="158" y="3"/>
                    <a:pt x="189" y="8"/>
                  </a:cubicBez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46" name="Google Shape;1029;p40">
            <a:extLst>
              <a:ext uri="{FF2B5EF4-FFF2-40B4-BE49-F238E27FC236}">
                <a16:creationId xmlns:a16="http://schemas.microsoft.com/office/drawing/2014/main" id="{384EA11A-92B6-47C1-B59E-905D927A8E08}"/>
              </a:ext>
            </a:extLst>
          </p:cNvPr>
          <p:cNvGrpSpPr/>
          <p:nvPr/>
        </p:nvGrpSpPr>
        <p:grpSpPr>
          <a:xfrm>
            <a:off x="10065568" y="4895318"/>
            <a:ext cx="594109" cy="594324"/>
            <a:chOff x="10914672" y="5489861"/>
            <a:chExt cx="719842" cy="720102"/>
          </a:xfrm>
        </p:grpSpPr>
        <p:sp>
          <p:nvSpPr>
            <p:cNvPr id="347" name="Google Shape;1030;p40">
              <a:extLst>
                <a:ext uri="{FF2B5EF4-FFF2-40B4-BE49-F238E27FC236}">
                  <a16:creationId xmlns:a16="http://schemas.microsoft.com/office/drawing/2014/main" id="{6B55616E-F5EE-4CF7-A294-2496CD9E062F}"/>
                </a:ext>
              </a:extLst>
            </p:cNvPr>
            <p:cNvSpPr/>
            <p:nvPr/>
          </p:nvSpPr>
          <p:spPr>
            <a:xfrm>
              <a:off x="11420014" y="5489861"/>
              <a:ext cx="214500" cy="215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8" name="Google Shape;1031;p40">
              <a:extLst>
                <a:ext uri="{FF2B5EF4-FFF2-40B4-BE49-F238E27FC236}">
                  <a16:creationId xmlns:a16="http://schemas.microsoft.com/office/drawing/2014/main" id="{B2F87567-F292-42FF-814D-B5E3A0E04FF8}"/>
                </a:ext>
              </a:extLst>
            </p:cNvPr>
            <p:cNvSpPr/>
            <p:nvPr/>
          </p:nvSpPr>
          <p:spPr>
            <a:xfrm>
              <a:off x="11420014" y="5994863"/>
              <a:ext cx="214500" cy="2151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9" name="Google Shape;1032;p40">
              <a:extLst>
                <a:ext uri="{FF2B5EF4-FFF2-40B4-BE49-F238E27FC236}">
                  <a16:creationId xmlns:a16="http://schemas.microsoft.com/office/drawing/2014/main" id="{BC2DB1E9-E361-4AE2-9EC6-830EB14456E2}"/>
                </a:ext>
              </a:extLst>
            </p:cNvPr>
            <p:cNvSpPr/>
            <p:nvPr/>
          </p:nvSpPr>
          <p:spPr>
            <a:xfrm>
              <a:off x="10914672" y="5489861"/>
              <a:ext cx="214500" cy="2151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0" name="Google Shape;1033;p40">
              <a:extLst>
                <a:ext uri="{FF2B5EF4-FFF2-40B4-BE49-F238E27FC236}">
                  <a16:creationId xmlns:a16="http://schemas.microsoft.com/office/drawing/2014/main" id="{6FECF821-11C8-4222-9827-39E5CABC1054}"/>
                </a:ext>
              </a:extLst>
            </p:cNvPr>
            <p:cNvSpPr/>
            <p:nvPr/>
          </p:nvSpPr>
          <p:spPr>
            <a:xfrm>
              <a:off x="10914672" y="5994863"/>
              <a:ext cx="214500" cy="2151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1" name="Google Shape;1034;p40">
              <a:extLst>
                <a:ext uri="{FF2B5EF4-FFF2-40B4-BE49-F238E27FC236}">
                  <a16:creationId xmlns:a16="http://schemas.microsoft.com/office/drawing/2014/main" id="{C3271F7C-20FD-4737-807B-18D5E62BF7EA}"/>
                </a:ext>
              </a:extLst>
            </p:cNvPr>
            <p:cNvSpPr/>
            <p:nvPr/>
          </p:nvSpPr>
          <p:spPr>
            <a:xfrm>
              <a:off x="11595623" y="5710038"/>
              <a:ext cx="28649" cy="276082"/>
            </a:xfrm>
            <a:custGeom>
              <a:avLst/>
              <a:gdLst/>
              <a:ahLst/>
              <a:cxnLst/>
              <a:rect l="l" t="t" r="r" b="b"/>
              <a:pathLst>
                <a:path w="39" h="376" extrusionOk="0">
                  <a:moveTo>
                    <a:pt x="0" y="0"/>
                  </a:moveTo>
                  <a:cubicBezTo>
                    <a:pt x="25" y="59"/>
                    <a:pt x="39" y="123"/>
                    <a:pt x="39" y="190"/>
                  </a:cubicBezTo>
                  <a:cubicBezTo>
                    <a:pt x="39" y="256"/>
                    <a:pt x="26" y="319"/>
                    <a:pt x="2" y="376"/>
                  </a:cubicBez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2" name="Google Shape;1035;p40">
              <a:extLst>
                <a:ext uri="{FF2B5EF4-FFF2-40B4-BE49-F238E27FC236}">
                  <a16:creationId xmlns:a16="http://schemas.microsoft.com/office/drawing/2014/main" id="{8A361357-FC6E-47AD-BC38-109F10F70B96}"/>
                </a:ext>
              </a:extLst>
            </p:cNvPr>
            <p:cNvSpPr/>
            <p:nvPr/>
          </p:nvSpPr>
          <p:spPr>
            <a:xfrm>
              <a:off x="11138826" y="6170527"/>
              <a:ext cx="275351" cy="29145"/>
            </a:xfrm>
            <a:custGeom>
              <a:avLst/>
              <a:gdLst/>
              <a:ahLst/>
              <a:cxnLst/>
              <a:rect l="l" t="t" r="r" b="b"/>
              <a:pathLst>
                <a:path w="375" h="40" extrusionOk="0">
                  <a:moveTo>
                    <a:pt x="375" y="0"/>
                  </a:moveTo>
                  <a:cubicBezTo>
                    <a:pt x="317" y="26"/>
                    <a:pt x="253" y="40"/>
                    <a:pt x="185" y="40"/>
                  </a:cubicBezTo>
                  <a:cubicBezTo>
                    <a:pt x="119" y="40"/>
                    <a:pt x="57" y="26"/>
                    <a:pt x="0" y="2"/>
                  </a:cubicBez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3" name="Google Shape;1036;p40">
              <a:extLst>
                <a:ext uri="{FF2B5EF4-FFF2-40B4-BE49-F238E27FC236}">
                  <a16:creationId xmlns:a16="http://schemas.microsoft.com/office/drawing/2014/main" id="{4F2DD09E-1BAA-4E1B-ADB4-0B277D6BFDA2}"/>
                </a:ext>
              </a:extLst>
            </p:cNvPr>
            <p:cNvSpPr/>
            <p:nvPr/>
          </p:nvSpPr>
          <p:spPr>
            <a:xfrm>
              <a:off x="10925018" y="5713747"/>
              <a:ext cx="28649" cy="275287"/>
            </a:xfrm>
            <a:custGeom>
              <a:avLst/>
              <a:gdLst/>
              <a:ahLst/>
              <a:cxnLst/>
              <a:rect l="l" t="t" r="r" b="b"/>
              <a:pathLst>
                <a:path w="39" h="375" extrusionOk="0">
                  <a:moveTo>
                    <a:pt x="39" y="375"/>
                  </a:moveTo>
                  <a:cubicBezTo>
                    <a:pt x="14" y="317"/>
                    <a:pt x="0" y="253"/>
                    <a:pt x="0" y="185"/>
                  </a:cubicBezTo>
                  <a:cubicBezTo>
                    <a:pt x="0" y="120"/>
                    <a:pt x="13" y="57"/>
                    <a:pt x="37" y="0"/>
                  </a:cubicBez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4" name="Google Shape;1037;p40">
              <a:extLst>
                <a:ext uri="{FF2B5EF4-FFF2-40B4-BE49-F238E27FC236}">
                  <a16:creationId xmlns:a16="http://schemas.microsoft.com/office/drawing/2014/main" id="{71B6581B-E10C-4F77-A911-4C8C3606B66F}"/>
                </a:ext>
              </a:extLst>
            </p:cNvPr>
            <p:cNvSpPr/>
            <p:nvPr/>
          </p:nvSpPr>
          <p:spPr>
            <a:xfrm>
              <a:off x="11135112" y="5499930"/>
              <a:ext cx="275351" cy="28880"/>
            </a:xfrm>
            <a:custGeom>
              <a:avLst/>
              <a:gdLst/>
              <a:ahLst/>
              <a:cxnLst/>
              <a:rect l="l" t="t" r="r" b="b"/>
              <a:pathLst>
                <a:path w="375" h="39" extrusionOk="0">
                  <a:moveTo>
                    <a:pt x="375" y="37"/>
                  </a:moveTo>
                  <a:cubicBezTo>
                    <a:pt x="318" y="13"/>
                    <a:pt x="256" y="0"/>
                    <a:pt x="190" y="0"/>
                  </a:cubicBezTo>
                  <a:cubicBezTo>
                    <a:pt x="122" y="0"/>
                    <a:pt x="58" y="14"/>
                    <a:pt x="0" y="39"/>
                  </a:cubicBez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5" name="Google Shape;1038;p40">
              <a:extLst>
                <a:ext uri="{FF2B5EF4-FFF2-40B4-BE49-F238E27FC236}">
                  <a16:creationId xmlns:a16="http://schemas.microsoft.com/office/drawing/2014/main" id="{E36708DB-7EFE-4C97-A506-A7FC1914867E}"/>
                </a:ext>
              </a:extLst>
            </p:cNvPr>
            <p:cNvSpPr/>
            <p:nvPr/>
          </p:nvSpPr>
          <p:spPr>
            <a:xfrm>
              <a:off x="11578115" y="5950881"/>
              <a:ext cx="52789" cy="38948"/>
            </a:xfrm>
            <a:custGeom>
              <a:avLst/>
              <a:gdLst/>
              <a:ahLst/>
              <a:cxnLst/>
              <a:rect l="l" t="t" r="r" b="b"/>
              <a:pathLst>
                <a:path w="199" h="147" extrusionOk="0">
                  <a:moveTo>
                    <a:pt x="0" y="0"/>
                  </a:moveTo>
                  <a:lnTo>
                    <a:pt x="64" y="147"/>
                  </a:lnTo>
                  <a:lnTo>
                    <a:pt x="199" y="83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6" name="Google Shape;1039;p40">
              <a:extLst>
                <a:ext uri="{FF2B5EF4-FFF2-40B4-BE49-F238E27FC236}">
                  <a16:creationId xmlns:a16="http://schemas.microsoft.com/office/drawing/2014/main" id="{4E9C22BC-FABE-449D-A7F3-66DA4C7A8044}"/>
                </a:ext>
              </a:extLst>
            </p:cNvPr>
            <p:cNvSpPr/>
            <p:nvPr/>
          </p:nvSpPr>
          <p:spPr>
            <a:xfrm>
              <a:off x="11135112" y="6152776"/>
              <a:ext cx="38199" cy="52991"/>
            </a:xfrm>
            <a:custGeom>
              <a:avLst/>
              <a:gdLst/>
              <a:ahLst/>
              <a:cxnLst/>
              <a:rect l="l" t="t" r="r" b="b"/>
              <a:pathLst>
                <a:path w="144" h="200" extrusionOk="0">
                  <a:moveTo>
                    <a:pt x="144" y="0"/>
                  </a:moveTo>
                  <a:lnTo>
                    <a:pt x="0" y="67"/>
                  </a:lnTo>
                  <a:lnTo>
                    <a:pt x="64" y="200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7" name="Google Shape;1040;p40">
              <a:extLst>
                <a:ext uri="{FF2B5EF4-FFF2-40B4-BE49-F238E27FC236}">
                  <a16:creationId xmlns:a16="http://schemas.microsoft.com/office/drawing/2014/main" id="{910CA7AB-DEFC-4EFD-A478-B250AB8730ED}"/>
                </a:ext>
              </a:extLst>
            </p:cNvPr>
            <p:cNvSpPr/>
            <p:nvPr/>
          </p:nvSpPr>
          <p:spPr>
            <a:xfrm>
              <a:off x="10918386" y="5710038"/>
              <a:ext cx="53054" cy="38154"/>
            </a:xfrm>
            <a:custGeom>
              <a:avLst/>
              <a:gdLst/>
              <a:ahLst/>
              <a:cxnLst/>
              <a:rect l="l" t="t" r="r" b="b"/>
              <a:pathLst>
                <a:path w="200" h="144" extrusionOk="0">
                  <a:moveTo>
                    <a:pt x="200" y="144"/>
                  </a:moveTo>
                  <a:lnTo>
                    <a:pt x="136" y="0"/>
                  </a:lnTo>
                  <a:lnTo>
                    <a:pt x="0" y="64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8" name="Google Shape;1041;p40">
              <a:extLst>
                <a:ext uri="{FF2B5EF4-FFF2-40B4-BE49-F238E27FC236}">
                  <a16:creationId xmlns:a16="http://schemas.microsoft.com/office/drawing/2014/main" id="{E5A7835C-1917-4259-8FC5-111A55B40EF1}"/>
                </a:ext>
              </a:extLst>
            </p:cNvPr>
            <p:cNvSpPr/>
            <p:nvPr/>
          </p:nvSpPr>
          <p:spPr>
            <a:xfrm>
              <a:off x="11375979" y="5493571"/>
              <a:ext cx="38199" cy="52726"/>
            </a:xfrm>
            <a:custGeom>
              <a:avLst/>
              <a:gdLst/>
              <a:ahLst/>
              <a:cxnLst/>
              <a:rect l="l" t="t" r="r" b="b"/>
              <a:pathLst>
                <a:path w="144" h="199" extrusionOk="0">
                  <a:moveTo>
                    <a:pt x="0" y="199"/>
                  </a:moveTo>
                  <a:lnTo>
                    <a:pt x="144" y="135"/>
                  </a:lnTo>
                  <a:lnTo>
                    <a:pt x="81" y="0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59" name="Google Shape;1042;p40">
            <a:extLst>
              <a:ext uri="{FF2B5EF4-FFF2-40B4-BE49-F238E27FC236}">
                <a16:creationId xmlns:a16="http://schemas.microsoft.com/office/drawing/2014/main" id="{9E465FEB-E7E2-4D3A-B624-5DB66260759A}"/>
              </a:ext>
            </a:extLst>
          </p:cNvPr>
          <p:cNvGrpSpPr/>
          <p:nvPr/>
        </p:nvGrpSpPr>
        <p:grpSpPr>
          <a:xfrm>
            <a:off x="7939515" y="4909003"/>
            <a:ext cx="594428" cy="566995"/>
            <a:chOff x="8338678" y="5506443"/>
            <a:chExt cx="720227" cy="686988"/>
          </a:xfrm>
        </p:grpSpPr>
        <p:sp>
          <p:nvSpPr>
            <p:cNvPr id="360" name="Google Shape;1043;p40">
              <a:extLst>
                <a:ext uri="{FF2B5EF4-FFF2-40B4-BE49-F238E27FC236}">
                  <a16:creationId xmlns:a16="http://schemas.microsoft.com/office/drawing/2014/main" id="{1F6DD325-F973-4912-8DE4-EECBFCB96E9D}"/>
                </a:ext>
              </a:extLst>
            </p:cNvPr>
            <p:cNvSpPr/>
            <p:nvPr/>
          </p:nvSpPr>
          <p:spPr>
            <a:xfrm>
              <a:off x="8706181" y="5506443"/>
              <a:ext cx="230803" cy="263259"/>
            </a:xfrm>
            <a:custGeom>
              <a:avLst/>
              <a:gdLst/>
              <a:ahLst/>
              <a:cxnLst/>
              <a:rect l="l" t="t" r="r" b="b"/>
              <a:pathLst>
                <a:path w="378" h="432" extrusionOk="0">
                  <a:moveTo>
                    <a:pt x="378" y="119"/>
                  </a:moveTo>
                  <a:cubicBezTo>
                    <a:pt x="378" y="111"/>
                    <a:pt x="374" y="105"/>
                    <a:pt x="367" y="101"/>
                  </a:cubicBezTo>
                  <a:cubicBezTo>
                    <a:pt x="199" y="4"/>
                    <a:pt x="199" y="4"/>
                    <a:pt x="199" y="4"/>
                  </a:cubicBezTo>
                  <a:cubicBezTo>
                    <a:pt x="193" y="0"/>
                    <a:pt x="185" y="0"/>
                    <a:pt x="178" y="4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4" y="104"/>
                    <a:pt x="0" y="111"/>
                    <a:pt x="0" y="119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13"/>
                    <a:pt x="0" y="313"/>
                    <a:pt x="0" y="314"/>
                  </a:cubicBezTo>
                  <a:cubicBezTo>
                    <a:pt x="0" y="321"/>
                    <a:pt x="4" y="327"/>
                    <a:pt x="10" y="331"/>
                  </a:cubicBezTo>
                  <a:cubicBezTo>
                    <a:pt x="178" y="428"/>
                    <a:pt x="178" y="428"/>
                    <a:pt x="178" y="428"/>
                  </a:cubicBezTo>
                  <a:cubicBezTo>
                    <a:pt x="185" y="432"/>
                    <a:pt x="193" y="432"/>
                    <a:pt x="199" y="428"/>
                  </a:cubicBezTo>
                  <a:cubicBezTo>
                    <a:pt x="367" y="331"/>
                    <a:pt x="367" y="331"/>
                    <a:pt x="367" y="331"/>
                  </a:cubicBezTo>
                  <a:cubicBezTo>
                    <a:pt x="373" y="327"/>
                    <a:pt x="377" y="321"/>
                    <a:pt x="378" y="314"/>
                  </a:cubicBezTo>
                  <a:cubicBezTo>
                    <a:pt x="378" y="313"/>
                    <a:pt x="378" y="313"/>
                    <a:pt x="378" y="313"/>
                  </a:cubicBezTo>
                  <a:cubicBezTo>
                    <a:pt x="378" y="119"/>
                    <a:pt x="378" y="119"/>
                    <a:pt x="378" y="119"/>
                  </a:cubicBezTo>
                  <a:cubicBezTo>
                    <a:pt x="378" y="119"/>
                    <a:pt x="378" y="119"/>
                    <a:pt x="378" y="11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1" name="Google Shape;1044;p40">
              <a:extLst>
                <a:ext uri="{FF2B5EF4-FFF2-40B4-BE49-F238E27FC236}">
                  <a16:creationId xmlns:a16="http://schemas.microsoft.com/office/drawing/2014/main" id="{96952637-CB78-4304-9892-6F4B2BB52458}"/>
                </a:ext>
              </a:extLst>
            </p:cNvPr>
            <p:cNvSpPr/>
            <p:nvPr/>
          </p:nvSpPr>
          <p:spPr>
            <a:xfrm>
              <a:off x="8460817" y="5506443"/>
              <a:ext cx="230586" cy="263259"/>
            </a:xfrm>
            <a:custGeom>
              <a:avLst/>
              <a:gdLst/>
              <a:ahLst/>
              <a:cxnLst/>
              <a:rect l="l" t="t" r="r" b="b"/>
              <a:pathLst>
                <a:path w="378" h="432" extrusionOk="0">
                  <a:moveTo>
                    <a:pt x="378" y="119"/>
                  </a:moveTo>
                  <a:cubicBezTo>
                    <a:pt x="378" y="111"/>
                    <a:pt x="374" y="105"/>
                    <a:pt x="368" y="101"/>
                  </a:cubicBezTo>
                  <a:cubicBezTo>
                    <a:pt x="200" y="4"/>
                    <a:pt x="200" y="4"/>
                    <a:pt x="200" y="4"/>
                  </a:cubicBezTo>
                  <a:cubicBezTo>
                    <a:pt x="193" y="0"/>
                    <a:pt x="185" y="0"/>
                    <a:pt x="179" y="4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4" y="104"/>
                    <a:pt x="0" y="111"/>
                    <a:pt x="0" y="119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13"/>
                    <a:pt x="0" y="313"/>
                    <a:pt x="0" y="314"/>
                  </a:cubicBezTo>
                  <a:cubicBezTo>
                    <a:pt x="1" y="321"/>
                    <a:pt x="5" y="327"/>
                    <a:pt x="11" y="331"/>
                  </a:cubicBezTo>
                  <a:cubicBezTo>
                    <a:pt x="179" y="428"/>
                    <a:pt x="179" y="428"/>
                    <a:pt x="179" y="428"/>
                  </a:cubicBezTo>
                  <a:cubicBezTo>
                    <a:pt x="185" y="432"/>
                    <a:pt x="193" y="432"/>
                    <a:pt x="200" y="428"/>
                  </a:cubicBezTo>
                  <a:cubicBezTo>
                    <a:pt x="367" y="331"/>
                    <a:pt x="367" y="331"/>
                    <a:pt x="367" y="331"/>
                  </a:cubicBezTo>
                  <a:cubicBezTo>
                    <a:pt x="374" y="327"/>
                    <a:pt x="378" y="321"/>
                    <a:pt x="378" y="314"/>
                  </a:cubicBezTo>
                  <a:cubicBezTo>
                    <a:pt x="378" y="313"/>
                    <a:pt x="378" y="313"/>
                    <a:pt x="378" y="313"/>
                  </a:cubicBezTo>
                  <a:cubicBezTo>
                    <a:pt x="378" y="119"/>
                    <a:pt x="378" y="119"/>
                    <a:pt x="378" y="119"/>
                  </a:cubicBezTo>
                  <a:cubicBezTo>
                    <a:pt x="378" y="119"/>
                    <a:pt x="378" y="119"/>
                    <a:pt x="378" y="11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2" name="Google Shape;1045;p40">
              <a:extLst>
                <a:ext uri="{FF2B5EF4-FFF2-40B4-BE49-F238E27FC236}">
                  <a16:creationId xmlns:a16="http://schemas.microsoft.com/office/drawing/2014/main" id="{D3F4F49E-931D-4A5D-A64F-7C730B246439}"/>
                </a:ext>
              </a:extLst>
            </p:cNvPr>
            <p:cNvSpPr/>
            <p:nvPr/>
          </p:nvSpPr>
          <p:spPr>
            <a:xfrm>
              <a:off x="8338678" y="5718525"/>
              <a:ext cx="230151" cy="262608"/>
            </a:xfrm>
            <a:custGeom>
              <a:avLst/>
              <a:gdLst/>
              <a:ahLst/>
              <a:cxnLst/>
              <a:rect l="l" t="t" r="r" b="b"/>
              <a:pathLst>
                <a:path w="377" h="431" extrusionOk="0">
                  <a:moveTo>
                    <a:pt x="377" y="119"/>
                  </a:moveTo>
                  <a:cubicBezTo>
                    <a:pt x="377" y="111"/>
                    <a:pt x="373" y="105"/>
                    <a:pt x="367" y="101"/>
                  </a:cubicBezTo>
                  <a:cubicBezTo>
                    <a:pt x="199" y="4"/>
                    <a:pt x="199" y="4"/>
                    <a:pt x="199" y="4"/>
                  </a:cubicBezTo>
                  <a:cubicBezTo>
                    <a:pt x="193" y="0"/>
                    <a:pt x="185" y="0"/>
                    <a:pt x="178" y="4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4" y="104"/>
                    <a:pt x="0" y="111"/>
                    <a:pt x="0" y="119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21"/>
                    <a:pt x="4" y="327"/>
                    <a:pt x="10" y="331"/>
                  </a:cubicBezTo>
                  <a:cubicBezTo>
                    <a:pt x="178" y="428"/>
                    <a:pt x="178" y="428"/>
                    <a:pt x="178" y="428"/>
                  </a:cubicBezTo>
                  <a:cubicBezTo>
                    <a:pt x="184" y="431"/>
                    <a:pt x="192" y="431"/>
                    <a:pt x="199" y="428"/>
                  </a:cubicBezTo>
                  <a:cubicBezTo>
                    <a:pt x="367" y="331"/>
                    <a:pt x="367" y="331"/>
                    <a:pt x="367" y="331"/>
                  </a:cubicBezTo>
                  <a:cubicBezTo>
                    <a:pt x="373" y="327"/>
                    <a:pt x="377" y="321"/>
                    <a:pt x="377" y="313"/>
                  </a:cubicBezTo>
                  <a:cubicBezTo>
                    <a:pt x="377" y="313"/>
                    <a:pt x="377" y="313"/>
                    <a:pt x="377" y="313"/>
                  </a:cubicBezTo>
                  <a:cubicBezTo>
                    <a:pt x="377" y="119"/>
                    <a:pt x="377" y="119"/>
                    <a:pt x="377" y="119"/>
                  </a:cubicBezTo>
                  <a:cubicBezTo>
                    <a:pt x="377" y="119"/>
                    <a:pt x="377" y="119"/>
                    <a:pt x="377" y="11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3" name="Google Shape;1046;p40">
              <a:extLst>
                <a:ext uri="{FF2B5EF4-FFF2-40B4-BE49-F238E27FC236}">
                  <a16:creationId xmlns:a16="http://schemas.microsoft.com/office/drawing/2014/main" id="{1F21BD4D-AA96-4648-A52C-917AF72A618C}"/>
                </a:ext>
              </a:extLst>
            </p:cNvPr>
            <p:cNvSpPr/>
            <p:nvPr/>
          </p:nvSpPr>
          <p:spPr>
            <a:xfrm>
              <a:off x="8828754" y="5718525"/>
              <a:ext cx="230151" cy="262608"/>
            </a:xfrm>
            <a:custGeom>
              <a:avLst/>
              <a:gdLst/>
              <a:ahLst/>
              <a:cxnLst/>
              <a:rect l="l" t="t" r="r" b="b"/>
              <a:pathLst>
                <a:path w="377" h="431" extrusionOk="0">
                  <a:moveTo>
                    <a:pt x="377" y="119"/>
                  </a:moveTo>
                  <a:cubicBezTo>
                    <a:pt x="377" y="111"/>
                    <a:pt x="373" y="105"/>
                    <a:pt x="367" y="101"/>
                  </a:cubicBezTo>
                  <a:cubicBezTo>
                    <a:pt x="199" y="4"/>
                    <a:pt x="199" y="4"/>
                    <a:pt x="199" y="4"/>
                  </a:cubicBezTo>
                  <a:cubicBezTo>
                    <a:pt x="193" y="0"/>
                    <a:pt x="185" y="0"/>
                    <a:pt x="178" y="4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4" y="104"/>
                    <a:pt x="0" y="111"/>
                    <a:pt x="0" y="119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21"/>
                    <a:pt x="4" y="327"/>
                    <a:pt x="10" y="331"/>
                  </a:cubicBezTo>
                  <a:cubicBezTo>
                    <a:pt x="178" y="428"/>
                    <a:pt x="178" y="428"/>
                    <a:pt x="178" y="428"/>
                  </a:cubicBezTo>
                  <a:cubicBezTo>
                    <a:pt x="184" y="431"/>
                    <a:pt x="192" y="431"/>
                    <a:pt x="199" y="428"/>
                  </a:cubicBezTo>
                  <a:cubicBezTo>
                    <a:pt x="367" y="331"/>
                    <a:pt x="367" y="331"/>
                    <a:pt x="367" y="331"/>
                  </a:cubicBezTo>
                  <a:cubicBezTo>
                    <a:pt x="373" y="327"/>
                    <a:pt x="377" y="321"/>
                    <a:pt x="377" y="313"/>
                  </a:cubicBezTo>
                  <a:cubicBezTo>
                    <a:pt x="377" y="313"/>
                    <a:pt x="377" y="313"/>
                    <a:pt x="377" y="313"/>
                  </a:cubicBezTo>
                  <a:cubicBezTo>
                    <a:pt x="377" y="119"/>
                    <a:pt x="377" y="119"/>
                    <a:pt x="377" y="119"/>
                  </a:cubicBezTo>
                  <a:cubicBezTo>
                    <a:pt x="377" y="119"/>
                    <a:pt x="377" y="119"/>
                    <a:pt x="377" y="11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4" name="Google Shape;1047;p40">
              <a:extLst>
                <a:ext uri="{FF2B5EF4-FFF2-40B4-BE49-F238E27FC236}">
                  <a16:creationId xmlns:a16="http://schemas.microsoft.com/office/drawing/2014/main" id="{255E38C8-344E-4DC8-9FDD-0749D6678A93}"/>
                </a:ext>
              </a:extLst>
            </p:cNvPr>
            <p:cNvSpPr/>
            <p:nvPr/>
          </p:nvSpPr>
          <p:spPr>
            <a:xfrm>
              <a:off x="8706181" y="5930607"/>
              <a:ext cx="230803" cy="262825"/>
            </a:xfrm>
            <a:custGeom>
              <a:avLst/>
              <a:gdLst/>
              <a:ahLst/>
              <a:cxnLst/>
              <a:rect l="l" t="t" r="r" b="b"/>
              <a:pathLst>
                <a:path w="378" h="431" extrusionOk="0">
                  <a:moveTo>
                    <a:pt x="378" y="118"/>
                  </a:moveTo>
                  <a:cubicBezTo>
                    <a:pt x="377" y="111"/>
                    <a:pt x="374" y="104"/>
                    <a:pt x="367" y="100"/>
                  </a:cubicBezTo>
                  <a:cubicBezTo>
                    <a:pt x="200" y="3"/>
                    <a:pt x="200" y="3"/>
                    <a:pt x="200" y="3"/>
                  </a:cubicBezTo>
                  <a:cubicBezTo>
                    <a:pt x="193" y="0"/>
                    <a:pt x="185" y="0"/>
                    <a:pt x="179" y="3"/>
                  </a:cubicBezTo>
                  <a:cubicBezTo>
                    <a:pt x="11" y="100"/>
                    <a:pt x="11" y="100"/>
                    <a:pt x="11" y="100"/>
                  </a:cubicBezTo>
                  <a:cubicBezTo>
                    <a:pt x="4" y="104"/>
                    <a:pt x="0" y="111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0" y="312"/>
                    <a:pt x="0" y="312"/>
                    <a:pt x="0" y="313"/>
                  </a:cubicBezTo>
                  <a:cubicBezTo>
                    <a:pt x="0" y="320"/>
                    <a:pt x="4" y="327"/>
                    <a:pt x="11" y="330"/>
                  </a:cubicBezTo>
                  <a:cubicBezTo>
                    <a:pt x="178" y="427"/>
                    <a:pt x="178" y="427"/>
                    <a:pt x="178" y="427"/>
                  </a:cubicBezTo>
                  <a:cubicBezTo>
                    <a:pt x="185" y="431"/>
                    <a:pt x="193" y="431"/>
                    <a:pt x="199" y="427"/>
                  </a:cubicBezTo>
                  <a:cubicBezTo>
                    <a:pt x="367" y="330"/>
                    <a:pt x="367" y="330"/>
                    <a:pt x="367" y="330"/>
                  </a:cubicBezTo>
                  <a:cubicBezTo>
                    <a:pt x="374" y="327"/>
                    <a:pt x="377" y="320"/>
                    <a:pt x="378" y="313"/>
                  </a:cubicBezTo>
                  <a:cubicBezTo>
                    <a:pt x="378" y="313"/>
                    <a:pt x="378" y="312"/>
                    <a:pt x="378" y="312"/>
                  </a:cubicBezTo>
                  <a:cubicBezTo>
                    <a:pt x="378" y="119"/>
                    <a:pt x="378" y="119"/>
                    <a:pt x="378" y="119"/>
                  </a:cubicBezTo>
                  <a:cubicBezTo>
                    <a:pt x="378" y="118"/>
                    <a:pt x="378" y="118"/>
                    <a:pt x="378" y="11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5" name="Google Shape;1048;p40">
              <a:extLst>
                <a:ext uri="{FF2B5EF4-FFF2-40B4-BE49-F238E27FC236}">
                  <a16:creationId xmlns:a16="http://schemas.microsoft.com/office/drawing/2014/main" id="{9709E280-515E-4839-96DF-3D4083BC1404}"/>
                </a:ext>
              </a:extLst>
            </p:cNvPr>
            <p:cNvSpPr/>
            <p:nvPr/>
          </p:nvSpPr>
          <p:spPr>
            <a:xfrm>
              <a:off x="8460817" y="5930607"/>
              <a:ext cx="230586" cy="262825"/>
            </a:xfrm>
            <a:custGeom>
              <a:avLst/>
              <a:gdLst/>
              <a:ahLst/>
              <a:cxnLst/>
              <a:rect l="l" t="t" r="r" b="b"/>
              <a:pathLst>
                <a:path w="378" h="431" extrusionOk="0">
                  <a:moveTo>
                    <a:pt x="378" y="118"/>
                  </a:moveTo>
                  <a:cubicBezTo>
                    <a:pt x="378" y="111"/>
                    <a:pt x="374" y="104"/>
                    <a:pt x="367" y="100"/>
                  </a:cubicBezTo>
                  <a:cubicBezTo>
                    <a:pt x="200" y="3"/>
                    <a:pt x="200" y="3"/>
                    <a:pt x="200" y="3"/>
                  </a:cubicBezTo>
                  <a:cubicBezTo>
                    <a:pt x="193" y="0"/>
                    <a:pt x="185" y="0"/>
                    <a:pt x="179" y="3"/>
                  </a:cubicBezTo>
                  <a:cubicBezTo>
                    <a:pt x="11" y="100"/>
                    <a:pt x="11" y="100"/>
                    <a:pt x="11" y="100"/>
                  </a:cubicBezTo>
                  <a:cubicBezTo>
                    <a:pt x="4" y="104"/>
                    <a:pt x="1" y="111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0" y="312"/>
                    <a:pt x="0" y="312"/>
                    <a:pt x="0" y="313"/>
                  </a:cubicBezTo>
                  <a:cubicBezTo>
                    <a:pt x="1" y="320"/>
                    <a:pt x="4" y="327"/>
                    <a:pt x="11" y="330"/>
                  </a:cubicBezTo>
                  <a:cubicBezTo>
                    <a:pt x="179" y="427"/>
                    <a:pt x="179" y="427"/>
                    <a:pt x="179" y="427"/>
                  </a:cubicBezTo>
                  <a:cubicBezTo>
                    <a:pt x="185" y="431"/>
                    <a:pt x="193" y="431"/>
                    <a:pt x="199" y="427"/>
                  </a:cubicBezTo>
                  <a:cubicBezTo>
                    <a:pt x="367" y="330"/>
                    <a:pt x="367" y="330"/>
                    <a:pt x="367" y="330"/>
                  </a:cubicBezTo>
                  <a:cubicBezTo>
                    <a:pt x="374" y="327"/>
                    <a:pt x="378" y="320"/>
                    <a:pt x="378" y="313"/>
                  </a:cubicBezTo>
                  <a:cubicBezTo>
                    <a:pt x="378" y="313"/>
                    <a:pt x="378" y="312"/>
                    <a:pt x="378" y="312"/>
                  </a:cubicBezTo>
                  <a:cubicBezTo>
                    <a:pt x="378" y="119"/>
                    <a:pt x="378" y="119"/>
                    <a:pt x="378" y="119"/>
                  </a:cubicBezTo>
                  <a:cubicBezTo>
                    <a:pt x="378" y="118"/>
                    <a:pt x="378" y="118"/>
                    <a:pt x="378" y="11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66" name="Google Shape;1049;p40">
            <a:extLst>
              <a:ext uri="{FF2B5EF4-FFF2-40B4-BE49-F238E27FC236}">
                <a16:creationId xmlns:a16="http://schemas.microsoft.com/office/drawing/2014/main" id="{D703E2D8-850D-4E84-9FFD-57EB67EEC5F5}"/>
              </a:ext>
            </a:extLst>
          </p:cNvPr>
          <p:cNvGrpSpPr/>
          <p:nvPr/>
        </p:nvGrpSpPr>
        <p:grpSpPr>
          <a:xfrm>
            <a:off x="3568391" y="4981790"/>
            <a:ext cx="1782432" cy="421380"/>
            <a:chOff x="3042485" y="5594633"/>
            <a:chExt cx="2159652" cy="510557"/>
          </a:xfrm>
        </p:grpSpPr>
        <p:sp>
          <p:nvSpPr>
            <p:cNvPr id="367" name="Google Shape;1050;p40">
              <a:extLst>
                <a:ext uri="{FF2B5EF4-FFF2-40B4-BE49-F238E27FC236}">
                  <a16:creationId xmlns:a16="http://schemas.microsoft.com/office/drawing/2014/main" id="{AA87557B-D168-49C9-B0F5-0ECE0A470B35}"/>
                </a:ext>
              </a:extLst>
            </p:cNvPr>
            <p:cNvSpPr/>
            <p:nvPr/>
          </p:nvSpPr>
          <p:spPr>
            <a:xfrm>
              <a:off x="3042485" y="5869690"/>
              <a:ext cx="235200" cy="235500"/>
            </a:xfrm>
            <a:prstGeom prst="ellipse">
              <a:avLst/>
            </a:prstGeom>
            <a:solidFill>
              <a:srgbClr val="F1C23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8" name="Google Shape;1051;p40">
              <a:extLst>
                <a:ext uri="{FF2B5EF4-FFF2-40B4-BE49-F238E27FC236}">
                  <a16:creationId xmlns:a16="http://schemas.microsoft.com/office/drawing/2014/main" id="{696E7D4D-B499-45F3-BC79-B949011C5E50}"/>
                </a:ext>
              </a:extLst>
            </p:cNvPr>
            <p:cNvSpPr/>
            <p:nvPr/>
          </p:nvSpPr>
          <p:spPr>
            <a:xfrm>
              <a:off x="3317231" y="5594633"/>
              <a:ext cx="235200" cy="235500"/>
            </a:xfrm>
            <a:prstGeom prst="ellipse">
              <a:avLst/>
            </a:prstGeom>
            <a:solidFill>
              <a:srgbClr val="E69138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9" name="Google Shape;1052;p40">
              <a:extLst>
                <a:ext uri="{FF2B5EF4-FFF2-40B4-BE49-F238E27FC236}">
                  <a16:creationId xmlns:a16="http://schemas.microsoft.com/office/drawing/2014/main" id="{773BCE60-649B-46BC-AA5A-4943AC5813D7}"/>
                </a:ext>
              </a:extLst>
            </p:cNvPr>
            <p:cNvSpPr/>
            <p:nvPr/>
          </p:nvSpPr>
          <p:spPr>
            <a:xfrm>
              <a:off x="3591976" y="5869690"/>
              <a:ext cx="236100" cy="235500"/>
            </a:xfrm>
            <a:prstGeom prst="ellipse">
              <a:avLst/>
            </a:prstGeom>
            <a:solidFill>
              <a:srgbClr val="CC0000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0" name="Google Shape;1053;p40">
              <a:extLst>
                <a:ext uri="{FF2B5EF4-FFF2-40B4-BE49-F238E27FC236}">
                  <a16:creationId xmlns:a16="http://schemas.microsoft.com/office/drawing/2014/main" id="{22ADBAC0-5D06-40FD-9AD1-23F745DDC292}"/>
                </a:ext>
              </a:extLst>
            </p:cNvPr>
            <p:cNvSpPr/>
            <p:nvPr/>
          </p:nvSpPr>
          <p:spPr>
            <a:xfrm>
              <a:off x="3866722" y="5594633"/>
              <a:ext cx="236100" cy="235500"/>
            </a:xfrm>
            <a:prstGeom prst="ellipse">
              <a:avLst/>
            </a:prstGeom>
            <a:solidFill>
              <a:srgbClr val="A64D79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1" name="Google Shape;1054;p40">
              <a:extLst>
                <a:ext uri="{FF2B5EF4-FFF2-40B4-BE49-F238E27FC236}">
                  <a16:creationId xmlns:a16="http://schemas.microsoft.com/office/drawing/2014/main" id="{BA85F59C-ACD9-4920-8A02-304FBDD6E5B5}"/>
                </a:ext>
              </a:extLst>
            </p:cNvPr>
            <p:cNvSpPr/>
            <p:nvPr/>
          </p:nvSpPr>
          <p:spPr>
            <a:xfrm>
              <a:off x="4141467" y="5869690"/>
              <a:ext cx="236100" cy="235500"/>
            </a:xfrm>
            <a:prstGeom prst="ellipse">
              <a:avLst/>
            </a:prstGeom>
            <a:solidFill>
              <a:srgbClr val="674EA7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2" name="Google Shape;1055;p40">
              <a:extLst>
                <a:ext uri="{FF2B5EF4-FFF2-40B4-BE49-F238E27FC236}">
                  <a16:creationId xmlns:a16="http://schemas.microsoft.com/office/drawing/2014/main" id="{710FCB12-1F3E-4824-B2CE-872E0DCB0D95}"/>
                </a:ext>
              </a:extLst>
            </p:cNvPr>
            <p:cNvSpPr/>
            <p:nvPr/>
          </p:nvSpPr>
          <p:spPr>
            <a:xfrm>
              <a:off x="4417146" y="5594633"/>
              <a:ext cx="235200" cy="2355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3" name="Google Shape;1056;p40">
              <a:extLst>
                <a:ext uri="{FF2B5EF4-FFF2-40B4-BE49-F238E27FC236}">
                  <a16:creationId xmlns:a16="http://schemas.microsoft.com/office/drawing/2014/main" id="{90017156-1176-4673-9DF0-EAE0DD2552A0}"/>
                </a:ext>
              </a:extLst>
            </p:cNvPr>
            <p:cNvSpPr/>
            <p:nvPr/>
          </p:nvSpPr>
          <p:spPr>
            <a:xfrm>
              <a:off x="4691892" y="5869690"/>
              <a:ext cx="235500" cy="235500"/>
            </a:xfrm>
            <a:prstGeom prst="ellipse">
              <a:avLst/>
            </a:prstGeom>
            <a:solidFill>
              <a:srgbClr val="45818E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4" name="Google Shape;1057;p40">
              <a:extLst>
                <a:ext uri="{FF2B5EF4-FFF2-40B4-BE49-F238E27FC236}">
                  <a16:creationId xmlns:a16="http://schemas.microsoft.com/office/drawing/2014/main" id="{96195A02-8961-4C9A-81BA-7D13B05211D4}"/>
                </a:ext>
              </a:extLst>
            </p:cNvPr>
            <p:cNvSpPr/>
            <p:nvPr/>
          </p:nvSpPr>
          <p:spPr>
            <a:xfrm>
              <a:off x="4966637" y="5594633"/>
              <a:ext cx="235500" cy="235500"/>
            </a:xfrm>
            <a:prstGeom prst="ellipse">
              <a:avLst/>
            </a:prstGeom>
            <a:solidFill>
              <a:srgbClr val="6AA84F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5" name="Google Shape;1058;p40">
              <a:extLst>
                <a:ext uri="{FF2B5EF4-FFF2-40B4-BE49-F238E27FC236}">
                  <a16:creationId xmlns:a16="http://schemas.microsoft.com/office/drawing/2014/main" id="{820B6854-C890-467B-8E04-8033EFED9545}"/>
                </a:ext>
              </a:extLst>
            </p:cNvPr>
            <p:cNvSpPr/>
            <p:nvPr/>
          </p:nvSpPr>
          <p:spPr>
            <a:xfrm>
              <a:off x="3210195" y="5762654"/>
              <a:ext cx="174555" cy="174555"/>
            </a:xfrm>
            <a:custGeom>
              <a:avLst/>
              <a:gdLst/>
              <a:ahLst/>
              <a:cxnLst/>
              <a:rect l="l" t="t" r="r" b="b"/>
              <a:pathLst>
                <a:path w="217" h="217" extrusionOk="0">
                  <a:moveTo>
                    <a:pt x="128" y="0"/>
                  </a:moveTo>
                  <a:cubicBezTo>
                    <a:pt x="115" y="74"/>
                    <a:pt x="74" y="114"/>
                    <a:pt x="0" y="128"/>
                  </a:cubicBezTo>
                  <a:cubicBezTo>
                    <a:pt x="41" y="144"/>
                    <a:pt x="73" y="176"/>
                    <a:pt x="89" y="217"/>
                  </a:cubicBezTo>
                  <a:cubicBezTo>
                    <a:pt x="103" y="143"/>
                    <a:pt x="143" y="102"/>
                    <a:pt x="217" y="89"/>
                  </a:cubicBezTo>
                  <a:cubicBezTo>
                    <a:pt x="177" y="73"/>
                    <a:pt x="144" y="4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6" name="Google Shape;1059;p40">
              <a:extLst>
                <a:ext uri="{FF2B5EF4-FFF2-40B4-BE49-F238E27FC236}">
                  <a16:creationId xmlns:a16="http://schemas.microsoft.com/office/drawing/2014/main" id="{575DBB28-08E2-4850-9439-97C0D4E382EA}"/>
                </a:ext>
              </a:extLst>
            </p:cNvPr>
            <p:cNvSpPr/>
            <p:nvPr/>
          </p:nvSpPr>
          <p:spPr>
            <a:xfrm>
              <a:off x="3485252" y="5762654"/>
              <a:ext cx="174244" cy="174555"/>
            </a:xfrm>
            <a:custGeom>
              <a:avLst/>
              <a:gdLst/>
              <a:ahLst/>
              <a:cxnLst/>
              <a:rect l="l" t="t" r="r" b="b"/>
              <a:pathLst>
                <a:path w="217" h="217" extrusionOk="0">
                  <a:moveTo>
                    <a:pt x="0" y="89"/>
                  </a:moveTo>
                  <a:cubicBezTo>
                    <a:pt x="74" y="102"/>
                    <a:pt x="115" y="143"/>
                    <a:pt x="128" y="217"/>
                  </a:cubicBezTo>
                  <a:cubicBezTo>
                    <a:pt x="145" y="176"/>
                    <a:pt x="177" y="144"/>
                    <a:pt x="217" y="128"/>
                  </a:cubicBezTo>
                  <a:cubicBezTo>
                    <a:pt x="143" y="114"/>
                    <a:pt x="103" y="74"/>
                    <a:pt x="90" y="0"/>
                  </a:cubicBezTo>
                  <a:cubicBezTo>
                    <a:pt x="73" y="40"/>
                    <a:pt x="41" y="73"/>
                    <a:pt x="0" y="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7" name="Google Shape;1060;p40">
              <a:extLst>
                <a:ext uri="{FF2B5EF4-FFF2-40B4-BE49-F238E27FC236}">
                  <a16:creationId xmlns:a16="http://schemas.microsoft.com/office/drawing/2014/main" id="{EA5E7D45-CBCE-4147-A6DE-74727BDAF5FC}"/>
                </a:ext>
              </a:extLst>
            </p:cNvPr>
            <p:cNvSpPr/>
            <p:nvPr/>
          </p:nvSpPr>
          <p:spPr>
            <a:xfrm>
              <a:off x="3760620" y="5762654"/>
              <a:ext cx="173622" cy="174555"/>
            </a:xfrm>
            <a:custGeom>
              <a:avLst/>
              <a:gdLst/>
              <a:ahLst/>
              <a:cxnLst/>
              <a:rect l="l" t="t" r="r" b="b"/>
              <a:pathLst>
                <a:path w="216" h="217" extrusionOk="0">
                  <a:moveTo>
                    <a:pt x="127" y="0"/>
                  </a:moveTo>
                  <a:cubicBezTo>
                    <a:pt x="114" y="74"/>
                    <a:pt x="74" y="114"/>
                    <a:pt x="0" y="128"/>
                  </a:cubicBezTo>
                  <a:cubicBezTo>
                    <a:pt x="40" y="144"/>
                    <a:pt x="72" y="176"/>
                    <a:pt x="89" y="217"/>
                  </a:cubicBezTo>
                  <a:cubicBezTo>
                    <a:pt x="102" y="143"/>
                    <a:pt x="142" y="102"/>
                    <a:pt x="216" y="89"/>
                  </a:cubicBezTo>
                  <a:cubicBezTo>
                    <a:pt x="176" y="73"/>
                    <a:pt x="144" y="40"/>
                    <a:pt x="12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8" name="Google Shape;1061;p40">
              <a:extLst>
                <a:ext uri="{FF2B5EF4-FFF2-40B4-BE49-F238E27FC236}">
                  <a16:creationId xmlns:a16="http://schemas.microsoft.com/office/drawing/2014/main" id="{32C6DA56-85B3-42E0-B2CD-5EA57356175A}"/>
                </a:ext>
              </a:extLst>
            </p:cNvPr>
            <p:cNvSpPr/>
            <p:nvPr/>
          </p:nvSpPr>
          <p:spPr>
            <a:xfrm>
              <a:off x="4035365" y="5762654"/>
              <a:ext cx="173622" cy="174555"/>
            </a:xfrm>
            <a:custGeom>
              <a:avLst/>
              <a:gdLst/>
              <a:ahLst/>
              <a:cxnLst/>
              <a:rect l="l" t="t" r="r" b="b"/>
              <a:pathLst>
                <a:path w="216" h="217" extrusionOk="0">
                  <a:moveTo>
                    <a:pt x="0" y="89"/>
                  </a:moveTo>
                  <a:cubicBezTo>
                    <a:pt x="74" y="102"/>
                    <a:pt x="114" y="143"/>
                    <a:pt x="127" y="217"/>
                  </a:cubicBezTo>
                  <a:cubicBezTo>
                    <a:pt x="144" y="176"/>
                    <a:pt x="176" y="144"/>
                    <a:pt x="216" y="128"/>
                  </a:cubicBezTo>
                  <a:cubicBezTo>
                    <a:pt x="142" y="114"/>
                    <a:pt x="102" y="74"/>
                    <a:pt x="89" y="0"/>
                  </a:cubicBezTo>
                  <a:cubicBezTo>
                    <a:pt x="72" y="40"/>
                    <a:pt x="40" y="73"/>
                    <a:pt x="0" y="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9" name="Google Shape;1062;p40">
              <a:extLst>
                <a:ext uri="{FF2B5EF4-FFF2-40B4-BE49-F238E27FC236}">
                  <a16:creationId xmlns:a16="http://schemas.microsoft.com/office/drawing/2014/main" id="{4ED8A899-9878-4AB6-AF77-3D62C9D0A3CD}"/>
                </a:ext>
              </a:extLst>
            </p:cNvPr>
            <p:cNvSpPr/>
            <p:nvPr/>
          </p:nvSpPr>
          <p:spPr>
            <a:xfrm>
              <a:off x="4310111" y="5762654"/>
              <a:ext cx="173622" cy="174555"/>
            </a:xfrm>
            <a:custGeom>
              <a:avLst/>
              <a:gdLst/>
              <a:ahLst/>
              <a:cxnLst/>
              <a:rect l="l" t="t" r="r" b="b"/>
              <a:pathLst>
                <a:path w="216" h="217" extrusionOk="0">
                  <a:moveTo>
                    <a:pt x="127" y="0"/>
                  </a:moveTo>
                  <a:cubicBezTo>
                    <a:pt x="114" y="74"/>
                    <a:pt x="74" y="114"/>
                    <a:pt x="0" y="128"/>
                  </a:cubicBezTo>
                  <a:cubicBezTo>
                    <a:pt x="40" y="144"/>
                    <a:pt x="72" y="176"/>
                    <a:pt x="89" y="217"/>
                  </a:cubicBezTo>
                  <a:cubicBezTo>
                    <a:pt x="102" y="143"/>
                    <a:pt x="142" y="102"/>
                    <a:pt x="216" y="89"/>
                  </a:cubicBezTo>
                  <a:cubicBezTo>
                    <a:pt x="176" y="73"/>
                    <a:pt x="144" y="40"/>
                    <a:pt x="12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0" name="Google Shape;1063;p40">
              <a:extLst>
                <a:ext uri="{FF2B5EF4-FFF2-40B4-BE49-F238E27FC236}">
                  <a16:creationId xmlns:a16="http://schemas.microsoft.com/office/drawing/2014/main" id="{0A602FBD-0BDF-4D0C-8D0C-1E2112DB83A2}"/>
                </a:ext>
              </a:extLst>
            </p:cNvPr>
            <p:cNvSpPr/>
            <p:nvPr/>
          </p:nvSpPr>
          <p:spPr>
            <a:xfrm>
              <a:off x="4585167" y="5762654"/>
              <a:ext cx="174244" cy="174555"/>
            </a:xfrm>
            <a:custGeom>
              <a:avLst/>
              <a:gdLst/>
              <a:ahLst/>
              <a:cxnLst/>
              <a:rect l="l" t="t" r="r" b="b"/>
              <a:pathLst>
                <a:path w="217" h="217" extrusionOk="0">
                  <a:moveTo>
                    <a:pt x="0" y="89"/>
                  </a:moveTo>
                  <a:cubicBezTo>
                    <a:pt x="74" y="102"/>
                    <a:pt x="114" y="143"/>
                    <a:pt x="128" y="217"/>
                  </a:cubicBezTo>
                  <a:cubicBezTo>
                    <a:pt x="144" y="176"/>
                    <a:pt x="176" y="144"/>
                    <a:pt x="217" y="128"/>
                  </a:cubicBezTo>
                  <a:cubicBezTo>
                    <a:pt x="143" y="114"/>
                    <a:pt x="102" y="74"/>
                    <a:pt x="89" y="0"/>
                  </a:cubicBezTo>
                  <a:cubicBezTo>
                    <a:pt x="73" y="40"/>
                    <a:pt x="40" y="73"/>
                    <a:pt x="0" y="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1" name="Google Shape;1064;p40">
              <a:extLst>
                <a:ext uri="{FF2B5EF4-FFF2-40B4-BE49-F238E27FC236}">
                  <a16:creationId xmlns:a16="http://schemas.microsoft.com/office/drawing/2014/main" id="{C2FEDD00-D9BD-406A-AAF4-6FD02EB32FA1}"/>
                </a:ext>
              </a:extLst>
            </p:cNvPr>
            <p:cNvSpPr/>
            <p:nvPr/>
          </p:nvSpPr>
          <p:spPr>
            <a:xfrm>
              <a:off x="4859913" y="5762654"/>
              <a:ext cx="174244" cy="174555"/>
            </a:xfrm>
            <a:custGeom>
              <a:avLst/>
              <a:gdLst/>
              <a:ahLst/>
              <a:cxnLst/>
              <a:rect l="l" t="t" r="r" b="b"/>
              <a:pathLst>
                <a:path w="217" h="217" extrusionOk="0">
                  <a:moveTo>
                    <a:pt x="128" y="0"/>
                  </a:moveTo>
                  <a:cubicBezTo>
                    <a:pt x="114" y="74"/>
                    <a:pt x="74" y="114"/>
                    <a:pt x="0" y="128"/>
                  </a:cubicBezTo>
                  <a:cubicBezTo>
                    <a:pt x="41" y="144"/>
                    <a:pt x="73" y="176"/>
                    <a:pt x="89" y="217"/>
                  </a:cubicBezTo>
                  <a:cubicBezTo>
                    <a:pt x="103" y="143"/>
                    <a:pt x="143" y="102"/>
                    <a:pt x="217" y="89"/>
                  </a:cubicBezTo>
                  <a:cubicBezTo>
                    <a:pt x="177" y="73"/>
                    <a:pt x="144" y="4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82" name="Google Shape;1065;p40">
            <a:extLst>
              <a:ext uri="{FF2B5EF4-FFF2-40B4-BE49-F238E27FC236}">
                <a16:creationId xmlns:a16="http://schemas.microsoft.com/office/drawing/2014/main" id="{76859A22-8183-417F-B1C0-63E004358452}"/>
              </a:ext>
            </a:extLst>
          </p:cNvPr>
          <p:cNvGrpSpPr/>
          <p:nvPr/>
        </p:nvGrpSpPr>
        <p:grpSpPr>
          <a:xfrm>
            <a:off x="9050711" y="5837945"/>
            <a:ext cx="497404" cy="594388"/>
            <a:chOff x="8095060" y="5664590"/>
            <a:chExt cx="497404" cy="594389"/>
          </a:xfrm>
        </p:grpSpPr>
        <p:grpSp>
          <p:nvGrpSpPr>
            <p:cNvPr id="383" name="Google Shape;1066;p40">
              <a:extLst>
                <a:ext uri="{FF2B5EF4-FFF2-40B4-BE49-F238E27FC236}">
                  <a16:creationId xmlns:a16="http://schemas.microsoft.com/office/drawing/2014/main" id="{458C8B35-561D-4EB2-90F8-5ECDB7358DA9}"/>
                </a:ext>
              </a:extLst>
            </p:cNvPr>
            <p:cNvGrpSpPr/>
            <p:nvPr/>
          </p:nvGrpSpPr>
          <p:grpSpPr>
            <a:xfrm>
              <a:off x="8095060" y="5969027"/>
              <a:ext cx="497404" cy="289951"/>
              <a:chOff x="8095060" y="5969027"/>
              <a:chExt cx="497404" cy="289951"/>
            </a:xfrm>
          </p:grpSpPr>
          <p:sp>
            <p:nvSpPr>
              <p:cNvPr id="396" name="Google Shape;1067;p40">
                <a:extLst>
                  <a:ext uri="{FF2B5EF4-FFF2-40B4-BE49-F238E27FC236}">
                    <a16:creationId xmlns:a16="http://schemas.microsoft.com/office/drawing/2014/main" id="{58EA0A79-4715-4D9D-82E6-F6A6A8B1A1FC}"/>
                  </a:ext>
                </a:extLst>
              </p:cNvPr>
              <p:cNvSpPr/>
              <p:nvPr/>
            </p:nvSpPr>
            <p:spPr>
              <a:xfrm>
                <a:off x="8095060" y="5969027"/>
                <a:ext cx="497402" cy="248408"/>
              </a:xfrm>
              <a:custGeom>
                <a:avLst/>
                <a:gdLst/>
                <a:ahLst/>
                <a:cxnLst/>
                <a:rect l="l" t="t" r="r" b="b"/>
                <a:pathLst>
                  <a:path w="2340" h="1166" extrusionOk="0">
                    <a:moveTo>
                      <a:pt x="1754" y="292"/>
                    </a:moveTo>
                    <a:lnTo>
                      <a:pt x="1170" y="0"/>
                    </a:lnTo>
                    <a:lnTo>
                      <a:pt x="587" y="292"/>
                    </a:lnTo>
                    <a:lnTo>
                      <a:pt x="0" y="584"/>
                    </a:lnTo>
                    <a:lnTo>
                      <a:pt x="587" y="876"/>
                    </a:lnTo>
                    <a:lnTo>
                      <a:pt x="1170" y="1166"/>
                    </a:lnTo>
                    <a:lnTo>
                      <a:pt x="1754" y="876"/>
                    </a:lnTo>
                    <a:lnTo>
                      <a:pt x="2340" y="584"/>
                    </a:lnTo>
                    <a:lnTo>
                      <a:pt x="1754" y="292"/>
                    </a:lnTo>
                    <a:close/>
                  </a:path>
                </a:pathLst>
              </a:custGeom>
              <a:solidFill>
                <a:srgbClr val="B4A7D6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7" name="Google Shape;1068;p40">
                <a:extLst>
                  <a:ext uri="{FF2B5EF4-FFF2-40B4-BE49-F238E27FC236}">
                    <a16:creationId xmlns:a16="http://schemas.microsoft.com/office/drawing/2014/main" id="{1CBCE5CE-E9F2-4E6F-B64E-1498F38A71CF}"/>
                  </a:ext>
                </a:extLst>
              </p:cNvPr>
              <p:cNvSpPr/>
              <p:nvPr/>
            </p:nvSpPr>
            <p:spPr>
              <a:xfrm>
                <a:off x="8095060" y="6092592"/>
                <a:ext cx="248701" cy="166386"/>
              </a:xfrm>
              <a:custGeom>
                <a:avLst/>
                <a:gdLst/>
                <a:ahLst/>
                <a:cxnLst/>
                <a:rect l="l" t="t" r="r" b="b"/>
                <a:pathLst>
                  <a:path w="1170" h="781" extrusionOk="0">
                    <a:moveTo>
                      <a:pt x="0" y="0"/>
                    </a:moveTo>
                    <a:lnTo>
                      <a:pt x="0" y="197"/>
                    </a:lnTo>
                    <a:lnTo>
                      <a:pt x="1170" y="781"/>
                    </a:lnTo>
                    <a:lnTo>
                      <a:pt x="1170" y="58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E7CC3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8" name="Google Shape;1069;p40">
                <a:extLst>
                  <a:ext uri="{FF2B5EF4-FFF2-40B4-BE49-F238E27FC236}">
                    <a16:creationId xmlns:a16="http://schemas.microsoft.com/office/drawing/2014/main" id="{3A302C47-B297-469F-9160-9188FA1353E2}"/>
                  </a:ext>
                </a:extLst>
              </p:cNvPr>
              <p:cNvSpPr/>
              <p:nvPr/>
            </p:nvSpPr>
            <p:spPr>
              <a:xfrm>
                <a:off x="8343763" y="6092592"/>
                <a:ext cx="248701" cy="166386"/>
              </a:xfrm>
              <a:custGeom>
                <a:avLst/>
                <a:gdLst/>
                <a:ahLst/>
                <a:cxnLst/>
                <a:rect l="l" t="t" r="r" b="b"/>
                <a:pathLst>
                  <a:path w="1170" h="781" extrusionOk="0">
                    <a:moveTo>
                      <a:pt x="1170" y="0"/>
                    </a:moveTo>
                    <a:lnTo>
                      <a:pt x="0" y="582"/>
                    </a:lnTo>
                    <a:lnTo>
                      <a:pt x="0" y="781"/>
                    </a:lnTo>
                    <a:lnTo>
                      <a:pt x="1170" y="197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674EA7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84" name="Google Shape;1070;p40">
              <a:extLst>
                <a:ext uri="{FF2B5EF4-FFF2-40B4-BE49-F238E27FC236}">
                  <a16:creationId xmlns:a16="http://schemas.microsoft.com/office/drawing/2014/main" id="{044ECA3F-D643-4C45-A349-64E9A26A9C46}"/>
                </a:ext>
              </a:extLst>
            </p:cNvPr>
            <p:cNvGrpSpPr/>
            <p:nvPr/>
          </p:nvGrpSpPr>
          <p:grpSpPr>
            <a:xfrm>
              <a:off x="8095060" y="5867832"/>
              <a:ext cx="497404" cy="289312"/>
              <a:chOff x="8095060" y="5867832"/>
              <a:chExt cx="497404" cy="289312"/>
            </a:xfrm>
          </p:grpSpPr>
          <p:sp>
            <p:nvSpPr>
              <p:cNvPr id="393" name="Google Shape;1071;p40">
                <a:extLst>
                  <a:ext uri="{FF2B5EF4-FFF2-40B4-BE49-F238E27FC236}">
                    <a16:creationId xmlns:a16="http://schemas.microsoft.com/office/drawing/2014/main" id="{EF1AF1DB-8235-4F28-A730-B9C5F1EABC79}"/>
                  </a:ext>
                </a:extLst>
              </p:cNvPr>
              <p:cNvSpPr/>
              <p:nvPr/>
            </p:nvSpPr>
            <p:spPr>
              <a:xfrm>
                <a:off x="8095060" y="5867832"/>
                <a:ext cx="497402" cy="248195"/>
              </a:xfrm>
              <a:custGeom>
                <a:avLst/>
                <a:gdLst/>
                <a:ahLst/>
                <a:cxnLst/>
                <a:rect l="l" t="t" r="r" b="b"/>
                <a:pathLst>
                  <a:path w="2340" h="1165" extrusionOk="0">
                    <a:moveTo>
                      <a:pt x="1754" y="292"/>
                    </a:moveTo>
                    <a:lnTo>
                      <a:pt x="1170" y="0"/>
                    </a:lnTo>
                    <a:lnTo>
                      <a:pt x="587" y="292"/>
                    </a:lnTo>
                    <a:lnTo>
                      <a:pt x="0" y="581"/>
                    </a:lnTo>
                    <a:lnTo>
                      <a:pt x="587" y="873"/>
                    </a:lnTo>
                    <a:lnTo>
                      <a:pt x="1170" y="1165"/>
                    </a:lnTo>
                    <a:lnTo>
                      <a:pt x="1754" y="873"/>
                    </a:lnTo>
                    <a:lnTo>
                      <a:pt x="2340" y="581"/>
                    </a:lnTo>
                    <a:lnTo>
                      <a:pt x="1754" y="292"/>
                    </a:lnTo>
                    <a:close/>
                  </a:path>
                </a:pathLst>
              </a:custGeom>
              <a:solidFill>
                <a:srgbClr val="A4C2F4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4" name="Google Shape;1072;p40">
                <a:extLst>
                  <a:ext uri="{FF2B5EF4-FFF2-40B4-BE49-F238E27FC236}">
                    <a16:creationId xmlns:a16="http://schemas.microsoft.com/office/drawing/2014/main" id="{0FBBA232-57AD-4EEE-8E1C-0E6BE82481A9}"/>
                  </a:ext>
                </a:extLst>
              </p:cNvPr>
              <p:cNvSpPr/>
              <p:nvPr/>
            </p:nvSpPr>
            <p:spPr>
              <a:xfrm>
                <a:off x="8095060" y="5990758"/>
                <a:ext cx="248701" cy="166386"/>
              </a:xfrm>
              <a:custGeom>
                <a:avLst/>
                <a:gdLst/>
                <a:ahLst/>
                <a:cxnLst/>
                <a:rect l="l" t="t" r="r" b="b"/>
                <a:pathLst>
                  <a:path w="1170" h="781" extrusionOk="0">
                    <a:moveTo>
                      <a:pt x="0" y="0"/>
                    </a:moveTo>
                    <a:lnTo>
                      <a:pt x="0" y="199"/>
                    </a:lnTo>
                    <a:lnTo>
                      <a:pt x="1170" y="781"/>
                    </a:lnTo>
                    <a:lnTo>
                      <a:pt x="1170" y="5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D9EEB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5" name="Google Shape;1073;p40">
                <a:extLst>
                  <a:ext uri="{FF2B5EF4-FFF2-40B4-BE49-F238E27FC236}">
                    <a16:creationId xmlns:a16="http://schemas.microsoft.com/office/drawing/2014/main" id="{9FA791D5-036F-4FB8-8045-F0E047C73AC2}"/>
                  </a:ext>
                </a:extLst>
              </p:cNvPr>
              <p:cNvSpPr/>
              <p:nvPr/>
            </p:nvSpPr>
            <p:spPr>
              <a:xfrm>
                <a:off x="8343763" y="5990758"/>
                <a:ext cx="248701" cy="166386"/>
              </a:xfrm>
              <a:custGeom>
                <a:avLst/>
                <a:gdLst/>
                <a:ahLst/>
                <a:cxnLst/>
                <a:rect l="l" t="t" r="r" b="b"/>
                <a:pathLst>
                  <a:path w="1170" h="781" extrusionOk="0">
                    <a:moveTo>
                      <a:pt x="1170" y="0"/>
                    </a:moveTo>
                    <a:lnTo>
                      <a:pt x="0" y="584"/>
                    </a:lnTo>
                    <a:lnTo>
                      <a:pt x="0" y="781"/>
                    </a:lnTo>
                    <a:lnTo>
                      <a:pt x="1170" y="199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3C78D8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85" name="Google Shape;1074;p40">
              <a:extLst>
                <a:ext uri="{FF2B5EF4-FFF2-40B4-BE49-F238E27FC236}">
                  <a16:creationId xmlns:a16="http://schemas.microsoft.com/office/drawing/2014/main" id="{E790EDD3-3F48-4163-9751-FF768CC35D2E}"/>
                </a:ext>
              </a:extLst>
            </p:cNvPr>
            <p:cNvGrpSpPr/>
            <p:nvPr/>
          </p:nvGrpSpPr>
          <p:grpSpPr>
            <a:xfrm>
              <a:off x="8095060" y="5765998"/>
              <a:ext cx="497404" cy="289312"/>
              <a:chOff x="8095060" y="5765998"/>
              <a:chExt cx="497404" cy="289312"/>
            </a:xfrm>
          </p:grpSpPr>
          <p:sp>
            <p:nvSpPr>
              <p:cNvPr id="390" name="Google Shape;1075;p40">
                <a:extLst>
                  <a:ext uri="{FF2B5EF4-FFF2-40B4-BE49-F238E27FC236}">
                    <a16:creationId xmlns:a16="http://schemas.microsoft.com/office/drawing/2014/main" id="{A7BBAECA-B0F5-4668-8A91-0F3D6BDCB1A3}"/>
                  </a:ext>
                </a:extLst>
              </p:cNvPr>
              <p:cNvSpPr/>
              <p:nvPr/>
            </p:nvSpPr>
            <p:spPr>
              <a:xfrm>
                <a:off x="8095060" y="5765998"/>
                <a:ext cx="497402" cy="248195"/>
              </a:xfrm>
              <a:custGeom>
                <a:avLst/>
                <a:gdLst/>
                <a:ahLst/>
                <a:cxnLst/>
                <a:rect l="l" t="t" r="r" b="b"/>
                <a:pathLst>
                  <a:path w="2340" h="1165" extrusionOk="0">
                    <a:moveTo>
                      <a:pt x="1754" y="292"/>
                    </a:moveTo>
                    <a:lnTo>
                      <a:pt x="1170" y="0"/>
                    </a:lnTo>
                    <a:lnTo>
                      <a:pt x="587" y="292"/>
                    </a:lnTo>
                    <a:lnTo>
                      <a:pt x="0" y="584"/>
                    </a:lnTo>
                    <a:lnTo>
                      <a:pt x="587" y="873"/>
                    </a:lnTo>
                    <a:lnTo>
                      <a:pt x="1170" y="1165"/>
                    </a:lnTo>
                    <a:lnTo>
                      <a:pt x="1754" y="873"/>
                    </a:lnTo>
                    <a:lnTo>
                      <a:pt x="2340" y="584"/>
                    </a:lnTo>
                    <a:lnTo>
                      <a:pt x="1754" y="292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1" name="Google Shape;1076;p40">
                <a:extLst>
                  <a:ext uri="{FF2B5EF4-FFF2-40B4-BE49-F238E27FC236}">
                    <a16:creationId xmlns:a16="http://schemas.microsoft.com/office/drawing/2014/main" id="{A1282A6C-F93A-4E83-B9CD-6A8E41795E0A}"/>
                  </a:ext>
                </a:extLst>
              </p:cNvPr>
              <p:cNvSpPr/>
              <p:nvPr/>
            </p:nvSpPr>
            <p:spPr>
              <a:xfrm>
                <a:off x="8095060" y="5889563"/>
                <a:ext cx="248701" cy="165747"/>
              </a:xfrm>
              <a:custGeom>
                <a:avLst/>
                <a:gdLst/>
                <a:ahLst/>
                <a:cxnLst/>
                <a:rect l="l" t="t" r="r" b="b"/>
                <a:pathLst>
                  <a:path w="1170" h="778" extrusionOk="0">
                    <a:moveTo>
                      <a:pt x="0" y="0"/>
                    </a:moveTo>
                    <a:lnTo>
                      <a:pt x="0" y="196"/>
                    </a:lnTo>
                    <a:lnTo>
                      <a:pt x="1170" y="778"/>
                    </a:lnTo>
                    <a:lnTo>
                      <a:pt x="1170" y="58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3C47D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2" name="Google Shape;1077;p40">
                <a:extLst>
                  <a:ext uri="{FF2B5EF4-FFF2-40B4-BE49-F238E27FC236}">
                    <a16:creationId xmlns:a16="http://schemas.microsoft.com/office/drawing/2014/main" id="{BCED25F3-F1D8-434F-9BD3-9BC18DF3CDEE}"/>
                  </a:ext>
                </a:extLst>
              </p:cNvPr>
              <p:cNvSpPr/>
              <p:nvPr/>
            </p:nvSpPr>
            <p:spPr>
              <a:xfrm>
                <a:off x="8343763" y="5889563"/>
                <a:ext cx="248701" cy="165747"/>
              </a:xfrm>
              <a:custGeom>
                <a:avLst/>
                <a:gdLst/>
                <a:ahLst/>
                <a:cxnLst/>
                <a:rect l="l" t="t" r="r" b="b"/>
                <a:pathLst>
                  <a:path w="1170" h="778" extrusionOk="0">
                    <a:moveTo>
                      <a:pt x="1170" y="0"/>
                    </a:moveTo>
                    <a:lnTo>
                      <a:pt x="0" y="581"/>
                    </a:lnTo>
                    <a:lnTo>
                      <a:pt x="0" y="778"/>
                    </a:lnTo>
                    <a:lnTo>
                      <a:pt x="1170" y="196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6AA84F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86" name="Google Shape;1078;p40">
              <a:extLst>
                <a:ext uri="{FF2B5EF4-FFF2-40B4-BE49-F238E27FC236}">
                  <a16:creationId xmlns:a16="http://schemas.microsoft.com/office/drawing/2014/main" id="{9FC812DD-2D66-4E01-BB46-BC6D9EB07622}"/>
                </a:ext>
              </a:extLst>
            </p:cNvPr>
            <p:cNvGrpSpPr/>
            <p:nvPr/>
          </p:nvGrpSpPr>
          <p:grpSpPr>
            <a:xfrm>
              <a:off x="8095060" y="5664590"/>
              <a:ext cx="497404" cy="290164"/>
              <a:chOff x="8095060" y="5664590"/>
              <a:chExt cx="497404" cy="290164"/>
            </a:xfrm>
          </p:grpSpPr>
          <p:sp>
            <p:nvSpPr>
              <p:cNvPr id="387" name="Google Shape;1079;p40">
                <a:extLst>
                  <a:ext uri="{FF2B5EF4-FFF2-40B4-BE49-F238E27FC236}">
                    <a16:creationId xmlns:a16="http://schemas.microsoft.com/office/drawing/2014/main" id="{8B4D1B7E-7307-4622-A9CA-CE45FEDEA8EE}"/>
                  </a:ext>
                </a:extLst>
              </p:cNvPr>
              <p:cNvSpPr/>
              <p:nvPr/>
            </p:nvSpPr>
            <p:spPr>
              <a:xfrm>
                <a:off x="8095060" y="5664590"/>
                <a:ext cx="497402" cy="248408"/>
              </a:xfrm>
              <a:custGeom>
                <a:avLst/>
                <a:gdLst/>
                <a:ahLst/>
                <a:cxnLst/>
                <a:rect l="l" t="t" r="r" b="b"/>
                <a:pathLst>
                  <a:path w="2340" h="1166" extrusionOk="0">
                    <a:moveTo>
                      <a:pt x="1754" y="290"/>
                    </a:moveTo>
                    <a:lnTo>
                      <a:pt x="1170" y="0"/>
                    </a:lnTo>
                    <a:lnTo>
                      <a:pt x="587" y="290"/>
                    </a:lnTo>
                    <a:lnTo>
                      <a:pt x="0" y="582"/>
                    </a:lnTo>
                    <a:lnTo>
                      <a:pt x="587" y="874"/>
                    </a:lnTo>
                    <a:lnTo>
                      <a:pt x="1170" y="1166"/>
                    </a:lnTo>
                    <a:lnTo>
                      <a:pt x="1754" y="874"/>
                    </a:lnTo>
                    <a:lnTo>
                      <a:pt x="2340" y="582"/>
                    </a:lnTo>
                    <a:lnTo>
                      <a:pt x="1754" y="290"/>
                    </a:ln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8" name="Google Shape;1080;p40">
                <a:extLst>
                  <a:ext uri="{FF2B5EF4-FFF2-40B4-BE49-F238E27FC236}">
                    <a16:creationId xmlns:a16="http://schemas.microsoft.com/office/drawing/2014/main" id="{5F5186A1-7EFB-44FF-9D23-91491060AC05}"/>
                  </a:ext>
                </a:extLst>
              </p:cNvPr>
              <p:cNvSpPr/>
              <p:nvPr/>
            </p:nvSpPr>
            <p:spPr>
              <a:xfrm>
                <a:off x="8095060" y="5788580"/>
                <a:ext cx="248701" cy="166173"/>
              </a:xfrm>
              <a:custGeom>
                <a:avLst/>
                <a:gdLst/>
                <a:ahLst/>
                <a:cxnLst/>
                <a:rect l="l" t="t" r="r" b="b"/>
                <a:pathLst>
                  <a:path w="1170" h="780" extrusionOk="0">
                    <a:moveTo>
                      <a:pt x="0" y="0"/>
                    </a:moveTo>
                    <a:lnTo>
                      <a:pt x="0" y="196"/>
                    </a:lnTo>
                    <a:lnTo>
                      <a:pt x="1170" y="780"/>
                    </a:lnTo>
                    <a:lnTo>
                      <a:pt x="1170" y="5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966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9" name="Google Shape;1081;p40">
                <a:extLst>
                  <a:ext uri="{FF2B5EF4-FFF2-40B4-BE49-F238E27FC236}">
                    <a16:creationId xmlns:a16="http://schemas.microsoft.com/office/drawing/2014/main" id="{DAB2CA79-1BA9-490E-B110-E4566B4F7E03}"/>
                  </a:ext>
                </a:extLst>
              </p:cNvPr>
              <p:cNvSpPr/>
              <p:nvPr/>
            </p:nvSpPr>
            <p:spPr>
              <a:xfrm>
                <a:off x="8343763" y="5788580"/>
                <a:ext cx="248701" cy="166173"/>
              </a:xfrm>
              <a:custGeom>
                <a:avLst/>
                <a:gdLst/>
                <a:ahLst/>
                <a:cxnLst/>
                <a:rect l="l" t="t" r="r" b="b"/>
                <a:pathLst>
                  <a:path w="1170" h="780" extrusionOk="0">
                    <a:moveTo>
                      <a:pt x="1170" y="0"/>
                    </a:moveTo>
                    <a:lnTo>
                      <a:pt x="0" y="584"/>
                    </a:lnTo>
                    <a:lnTo>
                      <a:pt x="0" y="780"/>
                    </a:lnTo>
                    <a:lnTo>
                      <a:pt x="1170" y="196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399" name="Google Shape;1082;p40">
            <a:extLst>
              <a:ext uri="{FF2B5EF4-FFF2-40B4-BE49-F238E27FC236}">
                <a16:creationId xmlns:a16="http://schemas.microsoft.com/office/drawing/2014/main" id="{5EA1AAD4-941D-442D-A378-1AAB55AF22AF}"/>
              </a:ext>
            </a:extLst>
          </p:cNvPr>
          <p:cNvGrpSpPr/>
          <p:nvPr/>
        </p:nvGrpSpPr>
        <p:grpSpPr>
          <a:xfrm>
            <a:off x="3827767" y="5837981"/>
            <a:ext cx="742883" cy="594312"/>
            <a:chOff x="4607809" y="5664627"/>
            <a:chExt cx="742883" cy="594312"/>
          </a:xfrm>
        </p:grpSpPr>
        <p:sp>
          <p:nvSpPr>
            <p:cNvPr id="400" name="Google Shape;1083;p40">
              <a:extLst>
                <a:ext uri="{FF2B5EF4-FFF2-40B4-BE49-F238E27FC236}">
                  <a16:creationId xmlns:a16="http://schemas.microsoft.com/office/drawing/2014/main" id="{A1AFC5A5-FA12-47A9-ACCA-20DF3079106E}"/>
                </a:ext>
              </a:extLst>
            </p:cNvPr>
            <p:cNvSpPr/>
            <p:nvPr/>
          </p:nvSpPr>
          <p:spPr>
            <a:xfrm>
              <a:off x="4607809" y="5824234"/>
              <a:ext cx="185166" cy="401151"/>
            </a:xfrm>
            <a:custGeom>
              <a:avLst/>
              <a:gdLst/>
              <a:ahLst/>
              <a:cxnLst/>
              <a:rect l="l" t="t" r="r" b="b"/>
              <a:pathLst>
                <a:path w="1083" h="2355" extrusionOk="0">
                  <a:moveTo>
                    <a:pt x="542" y="0"/>
                  </a:moveTo>
                  <a:lnTo>
                    <a:pt x="269" y="133"/>
                  </a:lnTo>
                  <a:lnTo>
                    <a:pt x="0" y="270"/>
                  </a:lnTo>
                  <a:lnTo>
                    <a:pt x="0" y="2355"/>
                  </a:lnTo>
                  <a:lnTo>
                    <a:pt x="1083" y="2355"/>
                  </a:lnTo>
                  <a:lnTo>
                    <a:pt x="1083" y="270"/>
                  </a:lnTo>
                  <a:lnTo>
                    <a:pt x="814" y="133"/>
                  </a:lnTo>
                  <a:lnTo>
                    <a:pt x="542" y="0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1" name="Google Shape;1084;p40">
              <a:extLst>
                <a:ext uri="{FF2B5EF4-FFF2-40B4-BE49-F238E27FC236}">
                  <a16:creationId xmlns:a16="http://schemas.microsoft.com/office/drawing/2014/main" id="{79A508FC-E829-47A8-AFFE-F63CD5449D85}"/>
                </a:ext>
              </a:extLst>
            </p:cNvPr>
            <p:cNvSpPr/>
            <p:nvPr/>
          </p:nvSpPr>
          <p:spPr>
            <a:xfrm>
              <a:off x="4792974" y="5771259"/>
              <a:ext cx="185850" cy="454126"/>
            </a:xfrm>
            <a:custGeom>
              <a:avLst/>
              <a:gdLst/>
              <a:ahLst/>
              <a:cxnLst/>
              <a:rect l="l" t="t" r="r" b="b"/>
              <a:pathLst>
                <a:path w="1087" h="2666" extrusionOk="0">
                  <a:moveTo>
                    <a:pt x="545" y="0"/>
                  </a:moveTo>
                  <a:lnTo>
                    <a:pt x="273" y="133"/>
                  </a:lnTo>
                  <a:lnTo>
                    <a:pt x="0" y="266"/>
                  </a:lnTo>
                  <a:lnTo>
                    <a:pt x="0" y="2666"/>
                  </a:lnTo>
                  <a:lnTo>
                    <a:pt x="1087" y="2666"/>
                  </a:lnTo>
                  <a:lnTo>
                    <a:pt x="1087" y="266"/>
                  </a:lnTo>
                  <a:lnTo>
                    <a:pt x="814" y="133"/>
                  </a:lnTo>
                  <a:lnTo>
                    <a:pt x="545" y="0"/>
                  </a:ln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2" name="Google Shape;1085;p40">
              <a:extLst>
                <a:ext uri="{FF2B5EF4-FFF2-40B4-BE49-F238E27FC236}">
                  <a16:creationId xmlns:a16="http://schemas.microsoft.com/office/drawing/2014/main" id="{37DE8815-57F3-4849-9ED2-60BEA0C285D2}"/>
                </a:ext>
              </a:extLst>
            </p:cNvPr>
            <p:cNvSpPr/>
            <p:nvPr/>
          </p:nvSpPr>
          <p:spPr>
            <a:xfrm>
              <a:off x="4978822" y="5717602"/>
              <a:ext cx="185679" cy="507784"/>
            </a:xfrm>
            <a:custGeom>
              <a:avLst/>
              <a:gdLst/>
              <a:ahLst/>
              <a:cxnLst/>
              <a:rect l="l" t="t" r="r" b="b"/>
              <a:pathLst>
                <a:path w="1086" h="2981" extrusionOk="0">
                  <a:moveTo>
                    <a:pt x="541" y="0"/>
                  </a:moveTo>
                  <a:lnTo>
                    <a:pt x="272" y="137"/>
                  </a:lnTo>
                  <a:lnTo>
                    <a:pt x="0" y="270"/>
                  </a:lnTo>
                  <a:lnTo>
                    <a:pt x="0" y="2981"/>
                  </a:lnTo>
                  <a:lnTo>
                    <a:pt x="1086" y="2981"/>
                  </a:lnTo>
                  <a:lnTo>
                    <a:pt x="1086" y="270"/>
                  </a:lnTo>
                  <a:lnTo>
                    <a:pt x="814" y="137"/>
                  </a:lnTo>
                  <a:lnTo>
                    <a:pt x="541" y="0"/>
                  </a:ln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3" name="Google Shape;1086;p40">
              <a:extLst>
                <a:ext uri="{FF2B5EF4-FFF2-40B4-BE49-F238E27FC236}">
                  <a16:creationId xmlns:a16="http://schemas.microsoft.com/office/drawing/2014/main" id="{62C2213C-A455-4E2A-B2CB-F1C56AFE3304}"/>
                </a:ext>
              </a:extLst>
            </p:cNvPr>
            <p:cNvSpPr/>
            <p:nvPr/>
          </p:nvSpPr>
          <p:spPr>
            <a:xfrm>
              <a:off x="5164499" y="5664627"/>
              <a:ext cx="185166" cy="560759"/>
            </a:xfrm>
            <a:custGeom>
              <a:avLst/>
              <a:gdLst/>
              <a:ahLst/>
              <a:cxnLst/>
              <a:rect l="l" t="t" r="r" b="b"/>
              <a:pathLst>
                <a:path w="1083" h="3292" extrusionOk="0">
                  <a:moveTo>
                    <a:pt x="269" y="133"/>
                  </a:moveTo>
                  <a:lnTo>
                    <a:pt x="0" y="267"/>
                  </a:lnTo>
                  <a:lnTo>
                    <a:pt x="0" y="3292"/>
                  </a:lnTo>
                  <a:lnTo>
                    <a:pt x="1083" y="3292"/>
                  </a:lnTo>
                  <a:lnTo>
                    <a:pt x="1083" y="267"/>
                  </a:lnTo>
                  <a:lnTo>
                    <a:pt x="814" y="133"/>
                  </a:lnTo>
                  <a:lnTo>
                    <a:pt x="542" y="0"/>
                  </a:lnTo>
                  <a:lnTo>
                    <a:pt x="269" y="133"/>
                  </a:lnTo>
                  <a:close/>
                </a:path>
              </a:pathLst>
            </a:custGeom>
            <a:solidFill>
              <a:srgbClr val="674EA7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4" name="Google Shape;1087;p40">
              <a:extLst>
                <a:ext uri="{FF2B5EF4-FFF2-40B4-BE49-F238E27FC236}">
                  <a16:creationId xmlns:a16="http://schemas.microsoft.com/office/drawing/2014/main" id="{18A6FF18-8963-4D5A-9AA3-A8CDC23F7481}"/>
                </a:ext>
              </a:extLst>
            </p:cNvPr>
            <p:cNvSpPr/>
            <p:nvPr/>
          </p:nvSpPr>
          <p:spPr>
            <a:xfrm>
              <a:off x="4607809" y="6225382"/>
              <a:ext cx="237484" cy="33556"/>
            </a:xfrm>
            <a:custGeom>
              <a:avLst/>
              <a:gdLst/>
              <a:ahLst/>
              <a:cxnLst/>
              <a:rect l="l" t="t" r="r" b="b"/>
              <a:pathLst>
                <a:path w="1389" h="197" extrusionOk="0">
                  <a:moveTo>
                    <a:pt x="0" y="0"/>
                  </a:moveTo>
                  <a:lnTo>
                    <a:pt x="608" y="197"/>
                  </a:lnTo>
                  <a:lnTo>
                    <a:pt x="1389" y="197"/>
                  </a:lnTo>
                  <a:lnTo>
                    <a:pt x="10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5" name="Google Shape;1088;p40">
              <a:extLst>
                <a:ext uri="{FF2B5EF4-FFF2-40B4-BE49-F238E27FC236}">
                  <a16:creationId xmlns:a16="http://schemas.microsoft.com/office/drawing/2014/main" id="{C046DF9B-DA4D-4F05-8468-10414F23D612}"/>
                </a:ext>
              </a:extLst>
            </p:cNvPr>
            <p:cNvSpPr/>
            <p:nvPr/>
          </p:nvSpPr>
          <p:spPr>
            <a:xfrm>
              <a:off x="4792974" y="6225382"/>
              <a:ext cx="185850" cy="33556"/>
            </a:xfrm>
            <a:custGeom>
              <a:avLst/>
              <a:gdLst/>
              <a:ahLst/>
              <a:cxnLst/>
              <a:rect l="l" t="t" r="r" b="b"/>
              <a:pathLst>
                <a:path w="1087" h="197" extrusionOk="0">
                  <a:moveTo>
                    <a:pt x="1087" y="0"/>
                  </a:moveTo>
                  <a:lnTo>
                    <a:pt x="1087" y="197"/>
                  </a:lnTo>
                  <a:lnTo>
                    <a:pt x="306" y="197"/>
                  </a:lnTo>
                  <a:lnTo>
                    <a:pt x="0" y="0"/>
                  </a:lnTo>
                  <a:lnTo>
                    <a:pt x="1087" y="0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6" name="Google Shape;1089;p40">
              <a:extLst>
                <a:ext uri="{FF2B5EF4-FFF2-40B4-BE49-F238E27FC236}">
                  <a16:creationId xmlns:a16="http://schemas.microsoft.com/office/drawing/2014/main" id="{CE27CFFC-87EF-4164-8E85-DCDB677E5E5A}"/>
                </a:ext>
              </a:extLst>
            </p:cNvPr>
            <p:cNvSpPr/>
            <p:nvPr/>
          </p:nvSpPr>
          <p:spPr>
            <a:xfrm>
              <a:off x="5112694" y="6225382"/>
              <a:ext cx="237997" cy="33556"/>
            </a:xfrm>
            <a:custGeom>
              <a:avLst/>
              <a:gdLst/>
              <a:ahLst/>
              <a:cxnLst/>
              <a:rect l="l" t="t" r="r" b="b"/>
              <a:pathLst>
                <a:path w="1392" h="197" extrusionOk="0">
                  <a:moveTo>
                    <a:pt x="1392" y="0"/>
                  </a:moveTo>
                  <a:lnTo>
                    <a:pt x="781" y="197"/>
                  </a:lnTo>
                  <a:lnTo>
                    <a:pt x="0" y="197"/>
                  </a:lnTo>
                  <a:lnTo>
                    <a:pt x="306" y="0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rgbClr val="351C75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7" name="Google Shape;1090;p40">
              <a:extLst>
                <a:ext uri="{FF2B5EF4-FFF2-40B4-BE49-F238E27FC236}">
                  <a16:creationId xmlns:a16="http://schemas.microsoft.com/office/drawing/2014/main" id="{0E7FC3F6-0931-4C3D-AD45-E7CAEBDDDADA}"/>
                </a:ext>
              </a:extLst>
            </p:cNvPr>
            <p:cNvSpPr/>
            <p:nvPr/>
          </p:nvSpPr>
          <p:spPr>
            <a:xfrm>
              <a:off x="4978822" y="6225382"/>
              <a:ext cx="186192" cy="33556"/>
            </a:xfrm>
            <a:custGeom>
              <a:avLst/>
              <a:gdLst/>
              <a:ahLst/>
              <a:cxnLst/>
              <a:rect l="l" t="t" r="r" b="b"/>
              <a:pathLst>
                <a:path w="1089" h="197" extrusionOk="0">
                  <a:moveTo>
                    <a:pt x="0" y="0"/>
                  </a:moveTo>
                  <a:lnTo>
                    <a:pt x="0" y="197"/>
                  </a:lnTo>
                  <a:lnTo>
                    <a:pt x="783" y="197"/>
                  </a:lnTo>
                  <a:lnTo>
                    <a:pt x="108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55CC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08" name="Google Shape;1091;p40">
            <a:extLst>
              <a:ext uri="{FF2B5EF4-FFF2-40B4-BE49-F238E27FC236}">
                <a16:creationId xmlns:a16="http://schemas.microsoft.com/office/drawing/2014/main" id="{119E9FB3-65FA-4D5C-9C9C-ACEB5F34B26E}"/>
              </a:ext>
            </a:extLst>
          </p:cNvPr>
          <p:cNvGrpSpPr/>
          <p:nvPr/>
        </p:nvGrpSpPr>
        <p:grpSpPr>
          <a:xfrm>
            <a:off x="5298521" y="5838057"/>
            <a:ext cx="1439820" cy="594160"/>
            <a:chOff x="2571250" y="5664711"/>
            <a:chExt cx="1439820" cy="594160"/>
          </a:xfrm>
        </p:grpSpPr>
        <p:sp>
          <p:nvSpPr>
            <p:cNvPr id="409" name="Google Shape;1092;p40">
              <a:extLst>
                <a:ext uri="{FF2B5EF4-FFF2-40B4-BE49-F238E27FC236}">
                  <a16:creationId xmlns:a16="http://schemas.microsoft.com/office/drawing/2014/main" id="{2107D156-899C-45DA-9C18-B87906A556FA}"/>
                </a:ext>
              </a:extLst>
            </p:cNvPr>
            <p:cNvSpPr/>
            <p:nvPr/>
          </p:nvSpPr>
          <p:spPr>
            <a:xfrm>
              <a:off x="2751485" y="5699308"/>
              <a:ext cx="179409" cy="510050"/>
            </a:xfrm>
            <a:custGeom>
              <a:avLst/>
              <a:gdLst/>
              <a:ahLst/>
              <a:cxnLst/>
              <a:rect l="l" t="t" r="r" b="b"/>
              <a:pathLst>
                <a:path w="287" h="813" extrusionOk="0">
                  <a:moveTo>
                    <a:pt x="144" y="0"/>
                  </a:moveTo>
                  <a:cubicBezTo>
                    <a:pt x="64" y="0"/>
                    <a:pt x="0" y="65"/>
                    <a:pt x="0" y="144"/>
                  </a:cubicBezTo>
                  <a:cubicBezTo>
                    <a:pt x="0" y="813"/>
                    <a:pt x="0" y="813"/>
                    <a:pt x="0" y="813"/>
                  </a:cubicBezTo>
                  <a:cubicBezTo>
                    <a:pt x="287" y="813"/>
                    <a:pt x="287" y="813"/>
                    <a:pt x="287" y="813"/>
                  </a:cubicBezTo>
                  <a:cubicBezTo>
                    <a:pt x="287" y="144"/>
                    <a:pt x="287" y="144"/>
                    <a:pt x="287" y="144"/>
                  </a:cubicBezTo>
                  <a:cubicBezTo>
                    <a:pt x="287" y="65"/>
                    <a:pt x="223" y="0"/>
                    <a:pt x="144" y="0"/>
                  </a:cubicBezTo>
                  <a:close/>
                </a:path>
              </a:pathLst>
            </a:custGeom>
            <a:solidFill>
              <a:srgbClr val="E69138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0" name="Google Shape;1093;p40">
              <a:extLst>
                <a:ext uri="{FF2B5EF4-FFF2-40B4-BE49-F238E27FC236}">
                  <a16:creationId xmlns:a16="http://schemas.microsoft.com/office/drawing/2014/main" id="{EA6FF5BD-CA7D-4DE9-8CAC-7423C3BFF746}"/>
                </a:ext>
              </a:extLst>
            </p:cNvPr>
            <p:cNvSpPr/>
            <p:nvPr/>
          </p:nvSpPr>
          <p:spPr>
            <a:xfrm>
              <a:off x="2765747" y="5713810"/>
              <a:ext cx="150600" cy="151500"/>
            </a:xfrm>
            <a:prstGeom prst="ellipse">
              <a:avLst/>
            </a:prstGeom>
            <a:solidFill>
              <a:srgbClr val="B45F06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1" name="Google Shape;1094;p40">
              <a:extLst>
                <a:ext uri="{FF2B5EF4-FFF2-40B4-BE49-F238E27FC236}">
                  <a16:creationId xmlns:a16="http://schemas.microsoft.com/office/drawing/2014/main" id="{19E05001-01B1-479B-B623-D169FB027C3F}"/>
                </a:ext>
              </a:extLst>
            </p:cNvPr>
            <p:cNvSpPr/>
            <p:nvPr/>
          </p:nvSpPr>
          <p:spPr>
            <a:xfrm>
              <a:off x="2930895" y="5732455"/>
              <a:ext cx="180236" cy="476902"/>
            </a:xfrm>
            <a:custGeom>
              <a:avLst/>
              <a:gdLst/>
              <a:ahLst/>
              <a:cxnLst/>
              <a:rect l="l" t="t" r="r" b="b"/>
              <a:pathLst>
                <a:path w="288" h="760" extrusionOk="0">
                  <a:moveTo>
                    <a:pt x="144" y="0"/>
                  </a:moveTo>
                  <a:cubicBezTo>
                    <a:pt x="65" y="0"/>
                    <a:pt x="0" y="65"/>
                    <a:pt x="0" y="144"/>
                  </a:cubicBezTo>
                  <a:cubicBezTo>
                    <a:pt x="0" y="760"/>
                    <a:pt x="0" y="760"/>
                    <a:pt x="0" y="760"/>
                  </a:cubicBezTo>
                  <a:cubicBezTo>
                    <a:pt x="288" y="760"/>
                    <a:pt x="288" y="760"/>
                    <a:pt x="288" y="760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5"/>
                    <a:pt x="224" y="0"/>
                    <a:pt x="144" y="0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2" name="Google Shape;1095;p40">
              <a:extLst>
                <a:ext uri="{FF2B5EF4-FFF2-40B4-BE49-F238E27FC236}">
                  <a16:creationId xmlns:a16="http://schemas.microsoft.com/office/drawing/2014/main" id="{682F012E-BD1F-4279-BDC7-0300D03F637C}"/>
                </a:ext>
              </a:extLst>
            </p:cNvPr>
            <p:cNvSpPr/>
            <p:nvPr/>
          </p:nvSpPr>
          <p:spPr>
            <a:xfrm>
              <a:off x="2945363" y="5746957"/>
              <a:ext cx="151200" cy="151800"/>
            </a:xfrm>
            <a:prstGeom prst="ellipse">
              <a:avLst/>
            </a:prstGeom>
            <a:solidFill>
              <a:srgbClr val="BF9000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3" name="Google Shape;1096;p40">
              <a:extLst>
                <a:ext uri="{FF2B5EF4-FFF2-40B4-BE49-F238E27FC236}">
                  <a16:creationId xmlns:a16="http://schemas.microsoft.com/office/drawing/2014/main" id="{52F555A8-B5C2-4316-A389-8E718FD0896E}"/>
                </a:ext>
              </a:extLst>
            </p:cNvPr>
            <p:cNvSpPr/>
            <p:nvPr/>
          </p:nvSpPr>
          <p:spPr>
            <a:xfrm>
              <a:off x="3111130" y="5756280"/>
              <a:ext cx="180030" cy="453078"/>
            </a:xfrm>
            <a:custGeom>
              <a:avLst/>
              <a:gdLst/>
              <a:ahLst/>
              <a:cxnLst/>
              <a:rect l="l" t="t" r="r" b="b"/>
              <a:pathLst>
                <a:path w="288" h="722" extrusionOk="0">
                  <a:moveTo>
                    <a:pt x="144" y="0"/>
                  </a:moveTo>
                  <a:cubicBezTo>
                    <a:pt x="65" y="0"/>
                    <a:pt x="0" y="65"/>
                    <a:pt x="0" y="144"/>
                  </a:cubicBezTo>
                  <a:cubicBezTo>
                    <a:pt x="0" y="722"/>
                    <a:pt x="0" y="722"/>
                    <a:pt x="0" y="722"/>
                  </a:cubicBezTo>
                  <a:cubicBezTo>
                    <a:pt x="288" y="722"/>
                    <a:pt x="288" y="722"/>
                    <a:pt x="288" y="722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5"/>
                    <a:pt x="224" y="0"/>
                    <a:pt x="144" y="0"/>
                  </a:cubicBez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4" name="Google Shape;1097;p40">
              <a:extLst>
                <a:ext uri="{FF2B5EF4-FFF2-40B4-BE49-F238E27FC236}">
                  <a16:creationId xmlns:a16="http://schemas.microsoft.com/office/drawing/2014/main" id="{F14B8A35-44AE-4B01-AB58-10F4371E181D}"/>
                </a:ext>
              </a:extLst>
            </p:cNvPr>
            <p:cNvSpPr/>
            <p:nvPr/>
          </p:nvSpPr>
          <p:spPr>
            <a:xfrm>
              <a:off x="3125392" y="5770782"/>
              <a:ext cx="151200" cy="151800"/>
            </a:xfrm>
            <a:prstGeom prst="ellipse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5" name="Google Shape;1098;p40">
              <a:extLst>
                <a:ext uri="{FF2B5EF4-FFF2-40B4-BE49-F238E27FC236}">
                  <a16:creationId xmlns:a16="http://schemas.microsoft.com/office/drawing/2014/main" id="{15C8652A-865C-4C20-85F4-4D8DB6D2F610}"/>
                </a:ext>
              </a:extLst>
            </p:cNvPr>
            <p:cNvSpPr/>
            <p:nvPr/>
          </p:nvSpPr>
          <p:spPr>
            <a:xfrm>
              <a:off x="3291159" y="5756280"/>
              <a:ext cx="180030" cy="453078"/>
            </a:xfrm>
            <a:custGeom>
              <a:avLst/>
              <a:gdLst/>
              <a:ahLst/>
              <a:cxnLst/>
              <a:rect l="l" t="t" r="r" b="b"/>
              <a:pathLst>
                <a:path w="288" h="722" extrusionOk="0">
                  <a:moveTo>
                    <a:pt x="144" y="0"/>
                  </a:moveTo>
                  <a:cubicBezTo>
                    <a:pt x="64" y="0"/>
                    <a:pt x="0" y="65"/>
                    <a:pt x="0" y="144"/>
                  </a:cubicBezTo>
                  <a:cubicBezTo>
                    <a:pt x="0" y="722"/>
                    <a:pt x="0" y="722"/>
                    <a:pt x="0" y="722"/>
                  </a:cubicBezTo>
                  <a:cubicBezTo>
                    <a:pt x="288" y="722"/>
                    <a:pt x="288" y="722"/>
                    <a:pt x="288" y="722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5"/>
                    <a:pt x="223" y="0"/>
                    <a:pt x="144" y="0"/>
                  </a:cubicBezTo>
                  <a:close/>
                </a:path>
              </a:pathLst>
            </a:custGeom>
            <a:solidFill>
              <a:srgbClr val="45818E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6" name="Google Shape;1099;p40">
              <a:extLst>
                <a:ext uri="{FF2B5EF4-FFF2-40B4-BE49-F238E27FC236}">
                  <a16:creationId xmlns:a16="http://schemas.microsoft.com/office/drawing/2014/main" id="{C58F60CA-DB5A-4A45-8BE8-9B8609CC1EDE}"/>
                </a:ext>
              </a:extLst>
            </p:cNvPr>
            <p:cNvSpPr/>
            <p:nvPr/>
          </p:nvSpPr>
          <p:spPr>
            <a:xfrm>
              <a:off x="3305628" y="5770782"/>
              <a:ext cx="151200" cy="151800"/>
            </a:xfrm>
            <a:prstGeom prst="ellipse">
              <a:avLst/>
            </a:prstGeom>
            <a:solidFill>
              <a:srgbClr val="134F5C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7" name="Google Shape;1100;p40">
              <a:extLst>
                <a:ext uri="{FF2B5EF4-FFF2-40B4-BE49-F238E27FC236}">
                  <a16:creationId xmlns:a16="http://schemas.microsoft.com/office/drawing/2014/main" id="{BCD6C5BF-1E9D-47BE-B283-EFFB235D7F9B}"/>
                </a:ext>
              </a:extLst>
            </p:cNvPr>
            <p:cNvSpPr/>
            <p:nvPr/>
          </p:nvSpPr>
          <p:spPr>
            <a:xfrm>
              <a:off x="3471189" y="5732455"/>
              <a:ext cx="180236" cy="476902"/>
            </a:xfrm>
            <a:custGeom>
              <a:avLst/>
              <a:gdLst/>
              <a:ahLst/>
              <a:cxnLst/>
              <a:rect l="l" t="t" r="r" b="b"/>
              <a:pathLst>
                <a:path w="288" h="760" extrusionOk="0">
                  <a:moveTo>
                    <a:pt x="144" y="0"/>
                  </a:moveTo>
                  <a:cubicBezTo>
                    <a:pt x="64" y="0"/>
                    <a:pt x="0" y="65"/>
                    <a:pt x="0" y="144"/>
                  </a:cubicBezTo>
                  <a:cubicBezTo>
                    <a:pt x="0" y="760"/>
                    <a:pt x="0" y="760"/>
                    <a:pt x="0" y="760"/>
                  </a:cubicBezTo>
                  <a:cubicBezTo>
                    <a:pt x="288" y="760"/>
                    <a:pt x="288" y="760"/>
                    <a:pt x="288" y="760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5"/>
                    <a:pt x="223" y="0"/>
                    <a:pt x="144" y="0"/>
                  </a:cubicBez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8" name="Google Shape;1101;p40">
              <a:extLst>
                <a:ext uri="{FF2B5EF4-FFF2-40B4-BE49-F238E27FC236}">
                  <a16:creationId xmlns:a16="http://schemas.microsoft.com/office/drawing/2014/main" id="{55C16B0E-2943-4968-9968-8B72A81A35C9}"/>
                </a:ext>
              </a:extLst>
            </p:cNvPr>
            <p:cNvSpPr/>
            <p:nvPr/>
          </p:nvSpPr>
          <p:spPr>
            <a:xfrm>
              <a:off x="3485657" y="5746957"/>
              <a:ext cx="151200" cy="151800"/>
            </a:xfrm>
            <a:prstGeom prst="ellipse">
              <a:avLst/>
            </a:prstGeom>
            <a:solidFill>
              <a:srgbClr val="1155CC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9" name="Google Shape;1102;p40">
              <a:extLst>
                <a:ext uri="{FF2B5EF4-FFF2-40B4-BE49-F238E27FC236}">
                  <a16:creationId xmlns:a16="http://schemas.microsoft.com/office/drawing/2014/main" id="{08A13443-C56B-44D0-8740-AF44607366CF}"/>
                </a:ext>
              </a:extLst>
            </p:cNvPr>
            <p:cNvSpPr/>
            <p:nvPr/>
          </p:nvSpPr>
          <p:spPr>
            <a:xfrm>
              <a:off x="3651425" y="5699308"/>
              <a:ext cx="179409" cy="510050"/>
            </a:xfrm>
            <a:custGeom>
              <a:avLst/>
              <a:gdLst/>
              <a:ahLst/>
              <a:cxnLst/>
              <a:rect l="l" t="t" r="r" b="b"/>
              <a:pathLst>
                <a:path w="287" h="813" extrusionOk="0">
                  <a:moveTo>
                    <a:pt x="143" y="0"/>
                  </a:moveTo>
                  <a:cubicBezTo>
                    <a:pt x="64" y="0"/>
                    <a:pt x="0" y="65"/>
                    <a:pt x="0" y="144"/>
                  </a:cubicBezTo>
                  <a:cubicBezTo>
                    <a:pt x="0" y="813"/>
                    <a:pt x="0" y="813"/>
                    <a:pt x="0" y="813"/>
                  </a:cubicBezTo>
                  <a:cubicBezTo>
                    <a:pt x="287" y="813"/>
                    <a:pt x="287" y="813"/>
                    <a:pt x="287" y="813"/>
                  </a:cubicBezTo>
                  <a:cubicBezTo>
                    <a:pt x="287" y="144"/>
                    <a:pt x="287" y="144"/>
                    <a:pt x="287" y="144"/>
                  </a:cubicBezTo>
                  <a:cubicBezTo>
                    <a:pt x="287" y="65"/>
                    <a:pt x="223" y="0"/>
                    <a:pt x="143" y="0"/>
                  </a:cubicBezTo>
                  <a:close/>
                </a:path>
              </a:pathLst>
            </a:custGeom>
            <a:solidFill>
              <a:srgbClr val="674EA7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0" name="Google Shape;1103;p40">
              <a:extLst>
                <a:ext uri="{FF2B5EF4-FFF2-40B4-BE49-F238E27FC236}">
                  <a16:creationId xmlns:a16="http://schemas.microsoft.com/office/drawing/2014/main" id="{03F9F1CE-1193-4A49-8CE0-19EDA5685C61}"/>
                </a:ext>
              </a:extLst>
            </p:cNvPr>
            <p:cNvSpPr/>
            <p:nvPr/>
          </p:nvSpPr>
          <p:spPr>
            <a:xfrm>
              <a:off x="3665893" y="5713810"/>
              <a:ext cx="150600" cy="151500"/>
            </a:xfrm>
            <a:prstGeom prst="ellipse">
              <a:avLst/>
            </a:prstGeom>
            <a:solidFill>
              <a:srgbClr val="351C75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1" name="Google Shape;1104;p40">
              <a:extLst>
                <a:ext uri="{FF2B5EF4-FFF2-40B4-BE49-F238E27FC236}">
                  <a16:creationId xmlns:a16="http://schemas.microsoft.com/office/drawing/2014/main" id="{EBA78D35-2FDB-46A7-AEE4-09CCDAF965C5}"/>
                </a:ext>
              </a:extLst>
            </p:cNvPr>
            <p:cNvSpPr/>
            <p:nvPr/>
          </p:nvSpPr>
          <p:spPr>
            <a:xfrm>
              <a:off x="3830834" y="5664711"/>
              <a:ext cx="180236" cy="544646"/>
            </a:xfrm>
            <a:custGeom>
              <a:avLst/>
              <a:gdLst/>
              <a:ahLst/>
              <a:cxnLst/>
              <a:rect l="l" t="t" r="r" b="b"/>
              <a:pathLst>
                <a:path w="288" h="868" extrusionOk="0">
                  <a:moveTo>
                    <a:pt x="144" y="0"/>
                  </a:moveTo>
                  <a:cubicBezTo>
                    <a:pt x="65" y="0"/>
                    <a:pt x="0" y="64"/>
                    <a:pt x="0" y="144"/>
                  </a:cubicBezTo>
                  <a:cubicBezTo>
                    <a:pt x="0" y="868"/>
                    <a:pt x="0" y="868"/>
                    <a:pt x="0" y="868"/>
                  </a:cubicBezTo>
                  <a:cubicBezTo>
                    <a:pt x="288" y="868"/>
                    <a:pt x="288" y="868"/>
                    <a:pt x="288" y="868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4"/>
                    <a:pt x="224" y="0"/>
                    <a:pt x="144" y="0"/>
                  </a:cubicBezTo>
                  <a:close/>
                </a:path>
              </a:pathLst>
            </a:custGeom>
            <a:solidFill>
              <a:srgbClr val="A64D79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2" name="Google Shape;1105;p40">
              <a:extLst>
                <a:ext uri="{FF2B5EF4-FFF2-40B4-BE49-F238E27FC236}">
                  <a16:creationId xmlns:a16="http://schemas.microsoft.com/office/drawing/2014/main" id="{E6E510DF-F652-4200-A440-26E81058DC0A}"/>
                </a:ext>
              </a:extLst>
            </p:cNvPr>
            <p:cNvSpPr/>
            <p:nvPr/>
          </p:nvSpPr>
          <p:spPr>
            <a:xfrm>
              <a:off x="3845302" y="5679213"/>
              <a:ext cx="151200" cy="151800"/>
            </a:xfrm>
            <a:prstGeom prst="ellipse">
              <a:avLst/>
            </a:prstGeom>
            <a:solidFill>
              <a:srgbClr val="741B47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3" name="Google Shape;1106;p40">
              <a:extLst>
                <a:ext uri="{FF2B5EF4-FFF2-40B4-BE49-F238E27FC236}">
                  <a16:creationId xmlns:a16="http://schemas.microsoft.com/office/drawing/2014/main" id="{F135AE9F-5DAE-49F2-8557-F0ADA5EA489C}"/>
                </a:ext>
              </a:extLst>
            </p:cNvPr>
            <p:cNvSpPr/>
            <p:nvPr/>
          </p:nvSpPr>
          <p:spPr>
            <a:xfrm>
              <a:off x="2571250" y="5664711"/>
              <a:ext cx="180236" cy="544646"/>
            </a:xfrm>
            <a:custGeom>
              <a:avLst/>
              <a:gdLst/>
              <a:ahLst/>
              <a:cxnLst/>
              <a:rect l="l" t="t" r="r" b="b"/>
              <a:pathLst>
                <a:path w="288" h="868" extrusionOk="0">
                  <a:moveTo>
                    <a:pt x="144" y="0"/>
                  </a:moveTo>
                  <a:cubicBezTo>
                    <a:pt x="64" y="0"/>
                    <a:pt x="0" y="64"/>
                    <a:pt x="0" y="144"/>
                  </a:cubicBezTo>
                  <a:cubicBezTo>
                    <a:pt x="0" y="868"/>
                    <a:pt x="0" y="868"/>
                    <a:pt x="0" y="868"/>
                  </a:cubicBezTo>
                  <a:cubicBezTo>
                    <a:pt x="288" y="868"/>
                    <a:pt x="288" y="868"/>
                    <a:pt x="288" y="868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4"/>
                    <a:pt x="223" y="0"/>
                    <a:pt x="144" y="0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4" name="Google Shape;1107;p40">
              <a:extLst>
                <a:ext uri="{FF2B5EF4-FFF2-40B4-BE49-F238E27FC236}">
                  <a16:creationId xmlns:a16="http://schemas.microsoft.com/office/drawing/2014/main" id="{B5E7E4B5-E713-43C5-BC57-1FC3E3540AA4}"/>
                </a:ext>
              </a:extLst>
            </p:cNvPr>
            <p:cNvSpPr/>
            <p:nvPr/>
          </p:nvSpPr>
          <p:spPr>
            <a:xfrm>
              <a:off x="2585718" y="5679213"/>
              <a:ext cx="151200" cy="151800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5" name="Google Shape;1108;p40">
              <a:extLst>
                <a:ext uri="{FF2B5EF4-FFF2-40B4-BE49-F238E27FC236}">
                  <a16:creationId xmlns:a16="http://schemas.microsoft.com/office/drawing/2014/main" id="{3C90A224-DA67-4315-B895-C88C83B00BAB}"/>
                </a:ext>
              </a:extLst>
            </p:cNvPr>
            <p:cNvSpPr/>
            <p:nvPr/>
          </p:nvSpPr>
          <p:spPr>
            <a:xfrm>
              <a:off x="2571250" y="6209358"/>
              <a:ext cx="365226" cy="49514"/>
            </a:xfrm>
            <a:custGeom>
              <a:avLst/>
              <a:gdLst/>
              <a:ahLst/>
              <a:cxnLst/>
              <a:rect l="l" t="t" r="r" b="b"/>
              <a:pathLst>
                <a:path w="1767" h="239" extrusionOk="0">
                  <a:moveTo>
                    <a:pt x="1767" y="239"/>
                  </a:moveTo>
                  <a:lnTo>
                    <a:pt x="1198" y="239"/>
                  </a:lnTo>
                  <a:lnTo>
                    <a:pt x="0" y="0"/>
                  </a:lnTo>
                  <a:lnTo>
                    <a:pt x="872" y="0"/>
                  </a:lnTo>
                  <a:lnTo>
                    <a:pt x="1767" y="239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6" name="Google Shape;1109;p40">
              <a:extLst>
                <a:ext uri="{FF2B5EF4-FFF2-40B4-BE49-F238E27FC236}">
                  <a16:creationId xmlns:a16="http://schemas.microsoft.com/office/drawing/2014/main" id="{BDE60DF1-A7C9-4B8B-9957-E32303AF9F85}"/>
                </a:ext>
              </a:extLst>
            </p:cNvPr>
            <p:cNvSpPr/>
            <p:nvPr/>
          </p:nvSpPr>
          <p:spPr>
            <a:xfrm>
              <a:off x="2751485" y="6209358"/>
              <a:ext cx="303218" cy="49514"/>
            </a:xfrm>
            <a:custGeom>
              <a:avLst/>
              <a:gdLst/>
              <a:ahLst/>
              <a:cxnLst/>
              <a:rect l="l" t="t" r="r" b="b"/>
              <a:pathLst>
                <a:path w="1467" h="239" extrusionOk="0">
                  <a:moveTo>
                    <a:pt x="1467" y="239"/>
                  </a:moveTo>
                  <a:lnTo>
                    <a:pt x="895" y="239"/>
                  </a:lnTo>
                  <a:lnTo>
                    <a:pt x="0" y="0"/>
                  </a:lnTo>
                  <a:lnTo>
                    <a:pt x="868" y="0"/>
                  </a:lnTo>
                  <a:lnTo>
                    <a:pt x="1467" y="239"/>
                  </a:lnTo>
                  <a:close/>
                </a:path>
              </a:pathLst>
            </a:custGeom>
            <a:solidFill>
              <a:srgbClr val="B45F06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7" name="Google Shape;1110;p40">
              <a:extLst>
                <a:ext uri="{FF2B5EF4-FFF2-40B4-BE49-F238E27FC236}">
                  <a16:creationId xmlns:a16="http://schemas.microsoft.com/office/drawing/2014/main" id="{EF08CEC8-5430-446F-AC6C-95A8ADD5E878}"/>
                </a:ext>
              </a:extLst>
            </p:cNvPr>
            <p:cNvSpPr/>
            <p:nvPr/>
          </p:nvSpPr>
          <p:spPr>
            <a:xfrm>
              <a:off x="2930895" y="6209358"/>
              <a:ext cx="242037" cy="49514"/>
            </a:xfrm>
            <a:custGeom>
              <a:avLst/>
              <a:gdLst/>
              <a:ahLst/>
              <a:cxnLst/>
              <a:rect l="l" t="t" r="r" b="b"/>
              <a:pathLst>
                <a:path w="1171" h="239" extrusionOk="0">
                  <a:moveTo>
                    <a:pt x="1171" y="239"/>
                  </a:moveTo>
                  <a:lnTo>
                    <a:pt x="599" y="239"/>
                  </a:lnTo>
                  <a:lnTo>
                    <a:pt x="0" y="0"/>
                  </a:lnTo>
                  <a:lnTo>
                    <a:pt x="872" y="0"/>
                  </a:lnTo>
                  <a:lnTo>
                    <a:pt x="1171" y="239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8" name="Google Shape;1111;p40">
              <a:extLst>
                <a:ext uri="{FF2B5EF4-FFF2-40B4-BE49-F238E27FC236}">
                  <a16:creationId xmlns:a16="http://schemas.microsoft.com/office/drawing/2014/main" id="{67958462-0AAF-412F-B244-9DEE97729399}"/>
                </a:ext>
              </a:extLst>
            </p:cNvPr>
            <p:cNvSpPr/>
            <p:nvPr/>
          </p:nvSpPr>
          <p:spPr>
            <a:xfrm>
              <a:off x="3111130" y="6209358"/>
              <a:ext cx="180029" cy="49514"/>
            </a:xfrm>
            <a:custGeom>
              <a:avLst/>
              <a:gdLst/>
              <a:ahLst/>
              <a:cxnLst/>
              <a:rect l="l" t="t" r="r" b="b"/>
              <a:pathLst>
                <a:path w="871" h="239" extrusionOk="0">
                  <a:moveTo>
                    <a:pt x="871" y="239"/>
                  </a:moveTo>
                  <a:lnTo>
                    <a:pt x="299" y="239"/>
                  </a:lnTo>
                  <a:lnTo>
                    <a:pt x="0" y="0"/>
                  </a:lnTo>
                  <a:lnTo>
                    <a:pt x="871" y="0"/>
                  </a:lnTo>
                  <a:lnTo>
                    <a:pt x="871" y="239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9" name="Google Shape;1112;p40">
              <a:extLst>
                <a:ext uri="{FF2B5EF4-FFF2-40B4-BE49-F238E27FC236}">
                  <a16:creationId xmlns:a16="http://schemas.microsoft.com/office/drawing/2014/main" id="{C8BBCF1B-5D96-4C6C-A82C-E5B3F7582042}"/>
                </a:ext>
              </a:extLst>
            </p:cNvPr>
            <p:cNvSpPr/>
            <p:nvPr/>
          </p:nvSpPr>
          <p:spPr>
            <a:xfrm>
              <a:off x="3291159" y="6209358"/>
              <a:ext cx="180029" cy="49514"/>
            </a:xfrm>
            <a:custGeom>
              <a:avLst/>
              <a:gdLst/>
              <a:ahLst/>
              <a:cxnLst/>
              <a:rect l="l" t="t" r="r" b="b"/>
              <a:pathLst>
                <a:path w="871" h="239" extrusionOk="0">
                  <a:moveTo>
                    <a:pt x="572" y="239"/>
                  </a:moveTo>
                  <a:lnTo>
                    <a:pt x="0" y="239"/>
                  </a:lnTo>
                  <a:lnTo>
                    <a:pt x="0" y="0"/>
                  </a:lnTo>
                  <a:lnTo>
                    <a:pt x="871" y="0"/>
                  </a:lnTo>
                  <a:lnTo>
                    <a:pt x="572" y="239"/>
                  </a:lnTo>
                  <a:close/>
                </a:path>
              </a:pathLst>
            </a:custGeom>
            <a:solidFill>
              <a:srgbClr val="134F5C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0" name="Google Shape;1113;p40">
              <a:extLst>
                <a:ext uri="{FF2B5EF4-FFF2-40B4-BE49-F238E27FC236}">
                  <a16:creationId xmlns:a16="http://schemas.microsoft.com/office/drawing/2014/main" id="{FE0BBD14-F8E4-487C-BC93-4F498FE9A150}"/>
                </a:ext>
              </a:extLst>
            </p:cNvPr>
            <p:cNvSpPr/>
            <p:nvPr/>
          </p:nvSpPr>
          <p:spPr>
            <a:xfrm>
              <a:off x="3409388" y="6209358"/>
              <a:ext cx="242037" cy="49514"/>
            </a:xfrm>
            <a:custGeom>
              <a:avLst/>
              <a:gdLst/>
              <a:ahLst/>
              <a:cxnLst/>
              <a:rect l="l" t="t" r="r" b="b"/>
              <a:pathLst>
                <a:path w="1171" h="239" extrusionOk="0">
                  <a:moveTo>
                    <a:pt x="572" y="239"/>
                  </a:moveTo>
                  <a:lnTo>
                    <a:pt x="0" y="239"/>
                  </a:lnTo>
                  <a:lnTo>
                    <a:pt x="299" y="0"/>
                  </a:lnTo>
                  <a:lnTo>
                    <a:pt x="1171" y="0"/>
                  </a:lnTo>
                  <a:lnTo>
                    <a:pt x="572" y="239"/>
                  </a:lnTo>
                  <a:close/>
                </a:path>
              </a:pathLst>
            </a:custGeom>
            <a:solidFill>
              <a:srgbClr val="1155CC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1" name="Google Shape;1114;p40">
              <a:extLst>
                <a:ext uri="{FF2B5EF4-FFF2-40B4-BE49-F238E27FC236}">
                  <a16:creationId xmlns:a16="http://schemas.microsoft.com/office/drawing/2014/main" id="{43A27966-56CC-4942-8830-17E4F1817AF0}"/>
                </a:ext>
              </a:extLst>
            </p:cNvPr>
            <p:cNvSpPr/>
            <p:nvPr/>
          </p:nvSpPr>
          <p:spPr>
            <a:xfrm>
              <a:off x="3527616" y="6209358"/>
              <a:ext cx="303218" cy="49514"/>
            </a:xfrm>
            <a:custGeom>
              <a:avLst/>
              <a:gdLst/>
              <a:ahLst/>
              <a:cxnLst/>
              <a:rect l="l" t="t" r="r" b="b"/>
              <a:pathLst>
                <a:path w="1467" h="239" extrusionOk="0">
                  <a:moveTo>
                    <a:pt x="572" y="239"/>
                  </a:moveTo>
                  <a:lnTo>
                    <a:pt x="0" y="239"/>
                  </a:lnTo>
                  <a:lnTo>
                    <a:pt x="599" y="0"/>
                  </a:lnTo>
                  <a:lnTo>
                    <a:pt x="1467" y="0"/>
                  </a:lnTo>
                  <a:lnTo>
                    <a:pt x="572" y="239"/>
                  </a:lnTo>
                  <a:close/>
                </a:path>
              </a:pathLst>
            </a:custGeom>
            <a:solidFill>
              <a:srgbClr val="351C75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2" name="Google Shape;1115;p40">
              <a:extLst>
                <a:ext uri="{FF2B5EF4-FFF2-40B4-BE49-F238E27FC236}">
                  <a16:creationId xmlns:a16="http://schemas.microsoft.com/office/drawing/2014/main" id="{92E902D2-793B-48EA-98CE-EE66D4F5D53A}"/>
                </a:ext>
              </a:extLst>
            </p:cNvPr>
            <p:cNvSpPr/>
            <p:nvPr/>
          </p:nvSpPr>
          <p:spPr>
            <a:xfrm>
              <a:off x="3645844" y="6209358"/>
              <a:ext cx="365226" cy="49514"/>
            </a:xfrm>
            <a:custGeom>
              <a:avLst/>
              <a:gdLst/>
              <a:ahLst/>
              <a:cxnLst/>
              <a:rect l="l" t="t" r="r" b="b"/>
              <a:pathLst>
                <a:path w="1767" h="239" extrusionOk="0">
                  <a:moveTo>
                    <a:pt x="572" y="239"/>
                  </a:moveTo>
                  <a:lnTo>
                    <a:pt x="0" y="239"/>
                  </a:lnTo>
                  <a:lnTo>
                    <a:pt x="895" y="0"/>
                  </a:lnTo>
                  <a:lnTo>
                    <a:pt x="1767" y="0"/>
                  </a:lnTo>
                  <a:lnTo>
                    <a:pt x="572" y="239"/>
                  </a:lnTo>
                  <a:close/>
                </a:path>
              </a:pathLst>
            </a:custGeom>
            <a:solidFill>
              <a:srgbClr val="741B47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33" name="Google Shape;1116;p40">
            <a:extLst>
              <a:ext uri="{FF2B5EF4-FFF2-40B4-BE49-F238E27FC236}">
                <a16:creationId xmlns:a16="http://schemas.microsoft.com/office/drawing/2014/main" id="{AD10587B-D0DE-4F01-A8B8-49258F566FBC}"/>
              </a:ext>
            </a:extLst>
          </p:cNvPr>
          <p:cNvGrpSpPr/>
          <p:nvPr/>
        </p:nvGrpSpPr>
        <p:grpSpPr>
          <a:xfrm>
            <a:off x="7466212" y="5837780"/>
            <a:ext cx="856627" cy="594715"/>
            <a:chOff x="6332670" y="5663946"/>
            <a:chExt cx="856627" cy="594715"/>
          </a:xfrm>
        </p:grpSpPr>
        <p:grpSp>
          <p:nvGrpSpPr>
            <p:cNvPr id="434" name="Google Shape;1117;p40">
              <a:extLst>
                <a:ext uri="{FF2B5EF4-FFF2-40B4-BE49-F238E27FC236}">
                  <a16:creationId xmlns:a16="http://schemas.microsoft.com/office/drawing/2014/main" id="{C588BB0B-7EF3-4A4D-B3C1-A70C03A528E8}"/>
                </a:ext>
              </a:extLst>
            </p:cNvPr>
            <p:cNvGrpSpPr/>
            <p:nvPr/>
          </p:nvGrpSpPr>
          <p:grpSpPr>
            <a:xfrm>
              <a:off x="6392364" y="5663946"/>
              <a:ext cx="796933" cy="185801"/>
              <a:chOff x="3321050" y="1066800"/>
              <a:chExt cx="6505573" cy="1508125"/>
            </a:xfrm>
          </p:grpSpPr>
          <p:sp>
            <p:nvSpPr>
              <p:cNvPr id="441" name="Google Shape;1118;p40">
                <a:extLst>
                  <a:ext uri="{FF2B5EF4-FFF2-40B4-BE49-F238E27FC236}">
                    <a16:creationId xmlns:a16="http://schemas.microsoft.com/office/drawing/2014/main" id="{9ABC8AA6-F22C-4F9A-9E08-134D10981BD9}"/>
                  </a:ext>
                </a:extLst>
              </p:cNvPr>
              <p:cNvSpPr/>
              <p:nvPr/>
            </p:nvSpPr>
            <p:spPr>
              <a:xfrm>
                <a:off x="3321050" y="1066800"/>
                <a:ext cx="6505573" cy="1508125"/>
              </a:xfrm>
              <a:custGeom>
                <a:avLst/>
                <a:gdLst/>
                <a:ahLst/>
                <a:cxnLst/>
                <a:rect l="l" t="t" r="r" b="b"/>
                <a:pathLst>
                  <a:path w="1658" h="384" extrusionOk="0">
                    <a:moveTo>
                      <a:pt x="1553" y="384"/>
                    </a:moveTo>
                    <a:cubicBezTo>
                      <a:pt x="1556" y="384"/>
                      <a:pt x="1560" y="382"/>
                      <a:pt x="1561" y="379"/>
                    </a:cubicBezTo>
                    <a:cubicBezTo>
                      <a:pt x="1657" y="196"/>
                      <a:pt x="1657" y="196"/>
                      <a:pt x="1657" y="196"/>
                    </a:cubicBezTo>
                    <a:cubicBezTo>
                      <a:pt x="1658" y="194"/>
                      <a:pt x="1658" y="190"/>
                      <a:pt x="1657" y="187"/>
                    </a:cubicBezTo>
                    <a:cubicBezTo>
                      <a:pt x="1561" y="5"/>
                      <a:pt x="1561" y="5"/>
                      <a:pt x="1561" y="5"/>
                    </a:cubicBezTo>
                    <a:cubicBezTo>
                      <a:pt x="1560" y="2"/>
                      <a:pt x="1556" y="0"/>
                      <a:pt x="1553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7"/>
                      <a:pt x="3" y="14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196" y="384"/>
                      <a:pt x="196" y="384"/>
                      <a:pt x="196" y="384"/>
                    </a:cubicBezTo>
                    <a:lnTo>
                      <a:pt x="1553" y="384"/>
                    </a:lnTo>
                    <a:close/>
                  </a:path>
                </a:pathLst>
              </a:custGeom>
              <a:solidFill>
                <a:srgbClr val="6AA84F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2" name="Google Shape;1119;p40">
                <a:extLst>
                  <a:ext uri="{FF2B5EF4-FFF2-40B4-BE49-F238E27FC236}">
                    <a16:creationId xmlns:a16="http://schemas.microsoft.com/office/drawing/2014/main" id="{36AAD7E7-22B7-49E5-A8E4-998F3AF57176}"/>
                  </a:ext>
                </a:extLst>
              </p:cNvPr>
              <p:cNvSpPr/>
              <p:nvPr/>
            </p:nvSpPr>
            <p:spPr>
              <a:xfrm>
                <a:off x="3321050" y="1801812"/>
                <a:ext cx="769937" cy="773112"/>
              </a:xfrm>
              <a:custGeom>
                <a:avLst/>
                <a:gdLst/>
                <a:ahLst/>
                <a:cxnLst/>
                <a:rect l="l" t="t" r="r" b="b"/>
                <a:pathLst>
                  <a:path w="196" h="197" extrusionOk="0">
                    <a:moveTo>
                      <a:pt x="94" y="9"/>
                    </a:moveTo>
                    <a:cubicBezTo>
                      <a:pt x="3" y="183"/>
                      <a:pt x="3" y="183"/>
                      <a:pt x="3" y="183"/>
                    </a:cubicBezTo>
                    <a:cubicBezTo>
                      <a:pt x="0" y="189"/>
                      <a:pt x="5" y="197"/>
                      <a:pt x="12" y="197"/>
                    </a:cubicBezTo>
                    <a:cubicBezTo>
                      <a:pt x="196" y="197"/>
                      <a:pt x="196" y="197"/>
                      <a:pt x="196" y="197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5" y="3"/>
                      <a:pt x="95" y="7"/>
                      <a:pt x="94" y="9"/>
                    </a:cubicBezTo>
                    <a:close/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35" name="Google Shape;1120;p40">
              <a:extLst>
                <a:ext uri="{FF2B5EF4-FFF2-40B4-BE49-F238E27FC236}">
                  <a16:creationId xmlns:a16="http://schemas.microsoft.com/office/drawing/2014/main" id="{FE429B88-C8F8-40D3-8BE7-B1FB20860510}"/>
                </a:ext>
              </a:extLst>
            </p:cNvPr>
            <p:cNvGrpSpPr/>
            <p:nvPr/>
          </p:nvGrpSpPr>
          <p:grpSpPr>
            <a:xfrm flipH="1">
              <a:off x="6332670" y="5868403"/>
              <a:ext cx="796933" cy="185801"/>
              <a:chOff x="3321050" y="1066800"/>
              <a:chExt cx="6505573" cy="1508125"/>
            </a:xfrm>
          </p:grpSpPr>
          <p:sp>
            <p:nvSpPr>
              <p:cNvPr id="439" name="Google Shape;1121;p40">
                <a:extLst>
                  <a:ext uri="{FF2B5EF4-FFF2-40B4-BE49-F238E27FC236}">
                    <a16:creationId xmlns:a16="http://schemas.microsoft.com/office/drawing/2014/main" id="{D489726E-7229-465F-9DEB-A985025DEF87}"/>
                  </a:ext>
                </a:extLst>
              </p:cNvPr>
              <p:cNvSpPr/>
              <p:nvPr/>
            </p:nvSpPr>
            <p:spPr>
              <a:xfrm>
                <a:off x="3321050" y="1066800"/>
                <a:ext cx="6505573" cy="1508125"/>
              </a:xfrm>
              <a:custGeom>
                <a:avLst/>
                <a:gdLst/>
                <a:ahLst/>
                <a:cxnLst/>
                <a:rect l="l" t="t" r="r" b="b"/>
                <a:pathLst>
                  <a:path w="1658" h="384" extrusionOk="0">
                    <a:moveTo>
                      <a:pt x="1553" y="384"/>
                    </a:moveTo>
                    <a:cubicBezTo>
                      <a:pt x="1556" y="384"/>
                      <a:pt x="1560" y="382"/>
                      <a:pt x="1561" y="379"/>
                    </a:cubicBezTo>
                    <a:cubicBezTo>
                      <a:pt x="1657" y="196"/>
                      <a:pt x="1657" y="196"/>
                      <a:pt x="1657" y="196"/>
                    </a:cubicBezTo>
                    <a:cubicBezTo>
                      <a:pt x="1658" y="194"/>
                      <a:pt x="1658" y="190"/>
                      <a:pt x="1657" y="187"/>
                    </a:cubicBezTo>
                    <a:cubicBezTo>
                      <a:pt x="1561" y="5"/>
                      <a:pt x="1561" y="5"/>
                      <a:pt x="1561" y="5"/>
                    </a:cubicBezTo>
                    <a:cubicBezTo>
                      <a:pt x="1560" y="2"/>
                      <a:pt x="1556" y="0"/>
                      <a:pt x="1553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7"/>
                      <a:pt x="3" y="14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196" y="384"/>
                      <a:pt x="196" y="384"/>
                      <a:pt x="196" y="384"/>
                    </a:cubicBezTo>
                    <a:lnTo>
                      <a:pt x="1553" y="384"/>
                    </a:lnTo>
                    <a:close/>
                  </a:path>
                </a:pathLst>
              </a:custGeom>
              <a:solidFill>
                <a:srgbClr val="45818E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0" name="Google Shape;1122;p40">
                <a:extLst>
                  <a:ext uri="{FF2B5EF4-FFF2-40B4-BE49-F238E27FC236}">
                    <a16:creationId xmlns:a16="http://schemas.microsoft.com/office/drawing/2014/main" id="{69C8A02D-75B6-4A87-B54C-F05F563FA371}"/>
                  </a:ext>
                </a:extLst>
              </p:cNvPr>
              <p:cNvSpPr/>
              <p:nvPr/>
            </p:nvSpPr>
            <p:spPr>
              <a:xfrm>
                <a:off x="3321050" y="1801812"/>
                <a:ext cx="769937" cy="773112"/>
              </a:xfrm>
              <a:custGeom>
                <a:avLst/>
                <a:gdLst/>
                <a:ahLst/>
                <a:cxnLst/>
                <a:rect l="l" t="t" r="r" b="b"/>
                <a:pathLst>
                  <a:path w="196" h="197" extrusionOk="0">
                    <a:moveTo>
                      <a:pt x="94" y="9"/>
                    </a:moveTo>
                    <a:cubicBezTo>
                      <a:pt x="3" y="183"/>
                      <a:pt x="3" y="183"/>
                      <a:pt x="3" y="183"/>
                    </a:cubicBezTo>
                    <a:cubicBezTo>
                      <a:pt x="0" y="189"/>
                      <a:pt x="5" y="197"/>
                      <a:pt x="12" y="197"/>
                    </a:cubicBezTo>
                    <a:cubicBezTo>
                      <a:pt x="196" y="197"/>
                      <a:pt x="196" y="197"/>
                      <a:pt x="196" y="197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5" y="3"/>
                      <a:pt x="95" y="7"/>
                      <a:pt x="94" y="9"/>
                    </a:cubicBezTo>
                    <a:close/>
                  </a:path>
                </a:pathLst>
              </a:custGeom>
              <a:solidFill>
                <a:srgbClr val="134F5C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36" name="Google Shape;1123;p40">
              <a:extLst>
                <a:ext uri="{FF2B5EF4-FFF2-40B4-BE49-F238E27FC236}">
                  <a16:creationId xmlns:a16="http://schemas.microsoft.com/office/drawing/2014/main" id="{3CA563E8-02B4-4E5A-AEFC-9725444A9A11}"/>
                </a:ext>
              </a:extLst>
            </p:cNvPr>
            <p:cNvGrpSpPr/>
            <p:nvPr/>
          </p:nvGrpSpPr>
          <p:grpSpPr>
            <a:xfrm>
              <a:off x="6392364" y="6072860"/>
              <a:ext cx="796933" cy="185801"/>
              <a:chOff x="3321050" y="1066800"/>
              <a:chExt cx="6505573" cy="1508125"/>
            </a:xfrm>
          </p:grpSpPr>
          <p:sp>
            <p:nvSpPr>
              <p:cNvPr id="437" name="Google Shape;1124;p40">
                <a:extLst>
                  <a:ext uri="{FF2B5EF4-FFF2-40B4-BE49-F238E27FC236}">
                    <a16:creationId xmlns:a16="http://schemas.microsoft.com/office/drawing/2014/main" id="{3E160013-55BA-4C8C-B932-E8BE108DD68E}"/>
                  </a:ext>
                </a:extLst>
              </p:cNvPr>
              <p:cNvSpPr/>
              <p:nvPr/>
            </p:nvSpPr>
            <p:spPr>
              <a:xfrm>
                <a:off x="3321050" y="1066800"/>
                <a:ext cx="6505573" cy="1508125"/>
              </a:xfrm>
              <a:custGeom>
                <a:avLst/>
                <a:gdLst/>
                <a:ahLst/>
                <a:cxnLst/>
                <a:rect l="l" t="t" r="r" b="b"/>
                <a:pathLst>
                  <a:path w="1658" h="384" extrusionOk="0">
                    <a:moveTo>
                      <a:pt x="1553" y="384"/>
                    </a:moveTo>
                    <a:cubicBezTo>
                      <a:pt x="1556" y="384"/>
                      <a:pt x="1560" y="382"/>
                      <a:pt x="1561" y="379"/>
                    </a:cubicBezTo>
                    <a:cubicBezTo>
                      <a:pt x="1657" y="196"/>
                      <a:pt x="1657" y="196"/>
                      <a:pt x="1657" y="196"/>
                    </a:cubicBezTo>
                    <a:cubicBezTo>
                      <a:pt x="1658" y="194"/>
                      <a:pt x="1658" y="190"/>
                      <a:pt x="1657" y="187"/>
                    </a:cubicBezTo>
                    <a:cubicBezTo>
                      <a:pt x="1561" y="5"/>
                      <a:pt x="1561" y="5"/>
                      <a:pt x="1561" y="5"/>
                    </a:cubicBezTo>
                    <a:cubicBezTo>
                      <a:pt x="1560" y="2"/>
                      <a:pt x="1556" y="0"/>
                      <a:pt x="1553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7"/>
                      <a:pt x="3" y="14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196" y="384"/>
                      <a:pt x="196" y="384"/>
                      <a:pt x="196" y="384"/>
                    </a:cubicBezTo>
                    <a:lnTo>
                      <a:pt x="1553" y="384"/>
                    </a:lnTo>
                    <a:close/>
                  </a:path>
                </a:pathLst>
              </a:custGeom>
              <a:solidFill>
                <a:srgbClr val="3C78D8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8" name="Google Shape;1125;p40">
                <a:extLst>
                  <a:ext uri="{FF2B5EF4-FFF2-40B4-BE49-F238E27FC236}">
                    <a16:creationId xmlns:a16="http://schemas.microsoft.com/office/drawing/2014/main" id="{BBAE67C7-8E1D-4A32-856A-5B89A345E8C9}"/>
                  </a:ext>
                </a:extLst>
              </p:cNvPr>
              <p:cNvSpPr/>
              <p:nvPr/>
            </p:nvSpPr>
            <p:spPr>
              <a:xfrm>
                <a:off x="3321050" y="1801812"/>
                <a:ext cx="769937" cy="773112"/>
              </a:xfrm>
              <a:custGeom>
                <a:avLst/>
                <a:gdLst/>
                <a:ahLst/>
                <a:cxnLst/>
                <a:rect l="l" t="t" r="r" b="b"/>
                <a:pathLst>
                  <a:path w="196" h="197" extrusionOk="0">
                    <a:moveTo>
                      <a:pt x="94" y="9"/>
                    </a:moveTo>
                    <a:cubicBezTo>
                      <a:pt x="3" y="183"/>
                      <a:pt x="3" y="183"/>
                      <a:pt x="3" y="183"/>
                    </a:cubicBezTo>
                    <a:cubicBezTo>
                      <a:pt x="0" y="189"/>
                      <a:pt x="5" y="197"/>
                      <a:pt x="12" y="197"/>
                    </a:cubicBezTo>
                    <a:cubicBezTo>
                      <a:pt x="196" y="197"/>
                      <a:pt x="196" y="197"/>
                      <a:pt x="196" y="197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5" y="3"/>
                      <a:pt x="95" y="7"/>
                      <a:pt x="94" y="9"/>
                    </a:cubicBezTo>
                    <a:close/>
                  </a:path>
                </a:pathLst>
              </a:custGeom>
              <a:solidFill>
                <a:srgbClr val="1C4587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867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443" name="Google Shape;1128;p40">
            <a:extLst>
              <a:ext uri="{FF2B5EF4-FFF2-40B4-BE49-F238E27FC236}">
                <a16:creationId xmlns:a16="http://schemas.microsoft.com/office/drawing/2014/main" id="{BF076F78-814A-4251-8149-E346B1C10E2F}"/>
              </a:ext>
            </a:extLst>
          </p:cNvPr>
          <p:cNvGrpSpPr/>
          <p:nvPr/>
        </p:nvGrpSpPr>
        <p:grpSpPr>
          <a:xfrm>
            <a:off x="2505578" y="5839837"/>
            <a:ext cx="594317" cy="590600"/>
            <a:chOff x="1442627" y="5710929"/>
            <a:chExt cx="594318" cy="590600"/>
          </a:xfrm>
        </p:grpSpPr>
        <p:sp>
          <p:nvSpPr>
            <p:cNvPr id="444" name="Google Shape;1129;p40">
              <a:extLst>
                <a:ext uri="{FF2B5EF4-FFF2-40B4-BE49-F238E27FC236}">
                  <a16:creationId xmlns:a16="http://schemas.microsoft.com/office/drawing/2014/main" id="{10539522-C44E-44E1-9899-B1D8AE4E5424}"/>
                </a:ext>
              </a:extLst>
            </p:cNvPr>
            <p:cNvSpPr/>
            <p:nvPr/>
          </p:nvSpPr>
          <p:spPr>
            <a:xfrm>
              <a:off x="1442627" y="5710929"/>
              <a:ext cx="594318" cy="405222"/>
            </a:xfrm>
            <a:custGeom>
              <a:avLst/>
              <a:gdLst/>
              <a:ahLst/>
              <a:cxnLst/>
              <a:rect l="l" t="t" r="r" b="b"/>
              <a:pathLst>
                <a:path w="734" h="500" extrusionOk="0">
                  <a:moveTo>
                    <a:pt x="699" y="500"/>
                  </a:moveTo>
                  <a:cubicBezTo>
                    <a:pt x="0" y="500"/>
                    <a:pt x="0" y="500"/>
                    <a:pt x="0" y="50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15"/>
                    <a:pt x="15" y="0"/>
                    <a:pt x="35" y="0"/>
                  </a:cubicBezTo>
                  <a:cubicBezTo>
                    <a:pt x="699" y="0"/>
                    <a:pt x="699" y="0"/>
                    <a:pt x="699" y="0"/>
                  </a:cubicBezTo>
                  <a:cubicBezTo>
                    <a:pt x="718" y="0"/>
                    <a:pt x="734" y="15"/>
                    <a:pt x="734" y="35"/>
                  </a:cubicBezTo>
                  <a:cubicBezTo>
                    <a:pt x="734" y="465"/>
                    <a:pt x="734" y="465"/>
                    <a:pt x="734" y="465"/>
                  </a:cubicBezTo>
                  <a:cubicBezTo>
                    <a:pt x="734" y="484"/>
                    <a:pt x="718" y="500"/>
                    <a:pt x="699" y="50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5" name="Google Shape;1130;p40">
              <a:extLst>
                <a:ext uri="{FF2B5EF4-FFF2-40B4-BE49-F238E27FC236}">
                  <a16:creationId xmlns:a16="http://schemas.microsoft.com/office/drawing/2014/main" id="{2017B874-AF9A-40DF-B2F6-E528BD8902EC}"/>
                </a:ext>
              </a:extLst>
            </p:cNvPr>
            <p:cNvSpPr/>
            <p:nvPr/>
          </p:nvSpPr>
          <p:spPr>
            <a:xfrm>
              <a:off x="1442627" y="6116151"/>
              <a:ext cx="349820" cy="97191"/>
            </a:xfrm>
            <a:custGeom>
              <a:avLst/>
              <a:gdLst/>
              <a:ahLst/>
              <a:cxnLst/>
              <a:rect l="l" t="t" r="r" b="b"/>
              <a:pathLst>
                <a:path w="1126" h="313" extrusionOk="0">
                  <a:moveTo>
                    <a:pt x="1126" y="313"/>
                  </a:moveTo>
                  <a:lnTo>
                    <a:pt x="0" y="0"/>
                  </a:lnTo>
                  <a:lnTo>
                    <a:pt x="1126" y="0"/>
                  </a:lnTo>
                  <a:lnTo>
                    <a:pt x="1126" y="313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6" name="Google Shape;1131;p40">
              <a:extLst>
                <a:ext uri="{FF2B5EF4-FFF2-40B4-BE49-F238E27FC236}">
                  <a16:creationId xmlns:a16="http://schemas.microsoft.com/office/drawing/2014/main" id="{A32438E5-5E29-4D51-AF94-0406F3F02792}"/>
                </a:ext>
              </a:extLst>
            </p:cNvPr>
            <p:cNvSpPr/>
            <p:nvPr/>
          </p:nvSpPr>
          <p:spPr>
            <a:xfrm>
              <a:off x="1573731" y="6152482"/>
              <a:ext cx="218715" cy="60861"/>
            </a:xfrm>
            <a:custGeom>
              <a:avLst/>
              <a:gdLst/>
              <a:ahLst/>
              <a:cxnLst/>
              <a:rect l="l" t="t" r="r" b="b"/>
              <a:pathLst>
                <a:path w="704" h="196" extrusionOk="0">
                  <a:moveTo>
                    <a:pt x="0" y="196"/>
                  </a:moveTo>
                  <a:lnTo>
                    <a:pt x="704" y="196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1132;p40">
              <a:extLst>
                <a:ext uri="{FF2B5EF4-FFF2-40B4-BE49-F238E27FC236}">
                  <a16:creationId xmlns:a16="http://schemas.microsoft.com/office/drawing/2014/main" id="{DD698D85-8A13-429F-B033-D4CD08396CF5}"/>
                </a:ext>
              </a:extLst>
            </p:cNvPr>
            <p:cNvSpPr/>
            <p:nvPr/>
          </p:nvSpPr>
          <p:spPr>
            <a:xfrm>
              <a:off x="1573731" y="6213343"/>
              <a:ext cx="109358" cy="88186"/>
            </a:xfrm>
            <a:custGeom>
              <a:avLst/>
              <a:gdLst/>
              <a:ahLst/>
              <a:cxnLst/>
              <a:rect l="l" t="t" r="r" b="b"/>
              <a:pathLst>
                <a:path w="352" h="284" extrusionOk="0">
                  <a:moveTo>
                    <a:pt x="352" y="284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84"/>
                  </a:lnTo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7646194"/>
      </p:ext>
    </p:extLst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7F5306-29C1-4804-9D8A-1729870E4407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48EC762-688B-4F82-B7A1-6E1499507C29}" type="slidenum">
              <a:rPr lang="en-US" smtClean="0"/>
              <a:t>‹#›</a:t>
            </a:fld>
            <a:endParaRPr lang="en-US"/>
          </a:p>
        </p:txBody>
      </p:sp>
      <p:grpSp>
        <p:nvGrpSpPr>
          <p:cNvPr id="275" name="Google Shape;398;p39">
            <a:extLst>
              <a:ext uri="{FF2B5EF4-FFF2-40B4-BE49-F238E27FC236}">
                <a16:creationId xmlns:a16="http://schemas.microsoft.com/office/drawing/2014/main" id="{07A3660A-E9BE-43AB-921F-F63578EBD9A9}"/>
              </a:ext>
            </a:extLst>
          </p:cNvPr>
          <p:cNvGrpSpPr/>
          <p:nvPr/>
        </p:nvGrpSpPr>
        <p:grpSpPr>
          <a:xfrm>
            <a:off x="478625" y="456451"/>
            <a:ext cx="462809" cy="585312"/>
            <a:chOff x="584925" y="238125"/>
            <a:chExt cx="415200" cy="525100"/>
          </a:xfrm>
          <a:solidFill>
            <a:schemeClr val="bg2"/>
          </a:solidFill>
        </p:grpSpPr>
        <p:sp>
          <p:nvSpPr>
            <p:cNvPr id="276" name="Google Shape;399;p39">
              <a:extLst>
                <a:ext uri="{FF2B5EF4-FFF2-40B4-BE49-F238E27FC236}">
                  <a16:creationId xmlns:a16="http://schemas.microsoft.com/office/drawing/2014/main" id="{50E22936-DF07-4DF2-8DD6-550DE95E3A1D}"/>
                </a:ext>
              </a:extLst>
            </p:cNvPr>
            <p:cNvSpPr/>
            <p:nvPr/>
          </p:nvSpPr>
          <p:spPr>
            <a:xfrm>
              <a:off x="621550" y="29917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14166" y="0"/>
                  </a:moveTo>
                  <a:lnTo>
                    <a:pt x="14166" y="16755"/>
                  </a:lnTo>
                  <a:lnTo>
                    <a:pt x="14141" y="16926"/>
                  </a:lnTo>
                  <a:lnTo>
                    <a:pt x="14093" y="17072"/>
                  </a:lnTo>
                  <a:lnTo>
                    <a:pt x="14044" y="17194"/>
                  </a:lnTo>
                  <a:lnTo>
                    <a:pt x="13946" y="17341"/>
                  </a:lnTo>
                  <a:lnTo>
                    <a:pt x="13824" y="17438"/>
                  </a:lnTo>
                  <a:lnTo>
                    <a:pt x="13677" y="17512"/>
                  </a:lnTo>
                  <a:lnTo>
                    <a:pt x="13531" y="17561"/>
                  </a:lnTo>
                  <a:lnTo>
                    <a:pt x="13384" y="17585"/>
                  </a:lnTo>
                  <a:lnTo>
                    <a:pt x="0" y="17585"/>
                  </a:lnTo>
                  <a:lnTo>
                    <a:pt x="0" y="17731"/>
                  </a:lnTo>
                  <a:lnTo>
                    <a:pt x="25" y="17902"/>
                  </a:lnTo>
                  <a:lnTo>
                    <a:pt x="74" y="18049"/>
                  </a:lnTo>
                  <a:lnTo>
                    <a:pt x="123" y="18171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71"/>
                  </a:lnTo>
                  <a:lnTo>
                    <a:pt x="15069" y="18049"/>
                  </a:lnTo>
                  <a:lnTo>
                    <a:pt x="15118" y="17902"/>
                  </a:lnTo>
                  <a:lnTo>
                    <a:pt x="15143" y="17731"/>
                  </a:lnTo>
                  <a:lnTo>
                    <a:pt x="15143" y="733"/>
                  </a:lnTo>
                  <a:lnTo>
                    <a:pt x="15118" y="586"/>
                  </a:lnTo>
                  <a:lnTo>
                    <a:pt x="15069" y="440"/>
                  </a:lnTo>
                  <a:lnTo>
                    <a:pt x="15021" y="318"/>
                  </a:lnTo>
                  <a:lnTo>
                    <a:pt x="14923" y="196"/>
                  </a:lnTo>
                  <a:lnTo>
                    <a:pt x="14801" y="122"/>
                  </a:lnTo>
                  <a:lnTo>
                    <a:pt x="14654" y="49"/>
                  </a:lnTo>
                  <a:lnTo>
                    <a:pt x="14508" y="25"/>
                  </a:lnTo>
                  <a:lnTo>
                    <a:pt x="1436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7" name="Google Shape;400;p39">
              <a:extLst>
                <a:ext uri="{FF2B5EF4-FFF2-40B4-BE49-F238E27FC236}">
                  <a16:creationId xmlns:a16="http://schemas.microsoft.com/office/drawing/2014/main" id="{A0FD0FD5-34E5-4BE6-B11E-44316397CF3A}"/>
                </a:ext>
              </a:extLst>
            </p:cNvPr>
            <p:cNvSpPr/>
            <p:nvPr/>
          </p:nvSpPr>
          <p:spPr>
            <a:xfrm>
              <a:off x="633750" y="238125"/>
              <a:ext cx="29350" cy="63500"/>
            </a:xfrm>
            <a:custGeom>
              <a:avLst/>
              <a:gdLst/>
              <a:ahLst/>
              <a:cxnLst/>
              <a:rect l="l" t="t" r="r" b="b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8" name="Google Shape;401;p39">
              <a:extLst>
                <a:ext uri="{FF2B5EF4-FFF2-40B4-BE49-F238E27FC236}">
                  <a16:creationId xmlns:a16="http://schemas.microsoft.com/office/drawing/2014/main" id="{7B27E950-A47E-4C8E-B8D2-3C58894AC983}"/>
                </a:ext>
              </a:extLst>
            </p:cNvPr>
            <p:cNvSpPr/>
            <p:nvPr/>
          </p:nvSpPr>
          <p:spPr>
            <a:xfrm>
              <a:off x="716800" y="238125"/>
              <a:ext cx="29325" cy="63500"/>
            </a:xfrm>
            <a:custGeom>
              <a:avLst/>
              <a:gdLst/>
              <a:ahLst/>
              <a:cxnLst/>
              <a:rect l="l" t="t" r="r" b="b"/>
              <a:pathLst>
                <a:path w="1173" h="2540" extrusionOk="0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9" name="Google Shape;402;p39">
              <a:extLst>
                <a:ext uri="{FF2B5EF4-FFF2-40B4-BE49-F238E27FC236}">
                  <a16:creationId xmlns:a16="http://schemas.microsoft.com/office/drawing/2014/main" id="{C2DF8EBC-B168-4420-8610-6D854F6378C4}"/>
                </a:ext>
              </a:extLst>
            </p:cNvPr>
            <p:cNvSpPr/>
            <p:nvPr/>
          </p:nvSpPr>
          <p:spPr>
            <a:xfrm>
              <a:off x="799825" y="238125"/>
              <a:ext cx="29350" cy="63500"/>
            </a:xfrm>
            <a:custGeom>
              <a:avLst/>
              <a:gdLst/>
              <a:ahLst/>
              <a:cxnLst/>
              <a:rect l="l" t="t" r="r" b="b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8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8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3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0" name="Google Shape;403;p39">
              <a:extLst>
                <a:ext uri="{FF2B5EF4-FFF2-40B4-BE49-F238E27FC236}">
                  <a16:creationId xmlns:a16="http://schemas.microsoft.com/office/drawing/2014/main" id="{7C423342-16DE-4EF7-9720-834B16854702}"/>
                </a:ext>
              </a:extLst>
            </p:cNvPr>
            <p:cNvSpPr/>
            <p:nvPr/>
          </p:nvSpPr>
          <p:spPr>
            <a:xfrm>
              <a:off x="882875" y="238125"/>
              <a:ext cx="29325" cy="63500"/>
            </a:xfrm>
            <a:custGeom>
              <a:avLst/>
              <a:gdLst/>
              <a:ahLst/>
              <a:cxnLst/>
              <a:rect l="l" t="t" r="r" b="b"/>
              <a:pathLst>
                <a:path w="1173" h="2540" extrusionOk="0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1" name="Google Shape;404;p39">
              <a:extLst>
                <a:ext uri="{FF2B5EF4-FFF2-40B4-BE49-F238E27FC236}">
                  <a16:creationId xmlns:a16="http://schemas.microsoft.com/office/drawing/2014/main" id="{B7E15C63-2A89-45FF-98EA-7AD1E16B6ED2}"/>
                </a:ext>
              </a:extLst>
            </p:cNvPr>
            <p:cNvSpPr/>
            <p:nvPr/>
          </p:nvSpPr>
          <p:spPr>
            <a:xfrm>
              <a:off x="584925" y="26132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2540" y="171"/>
                  </a:moveTo>
                  <a:lnTo>
                    <a:pt x="2711" y="195"/>
                  </a:lnTo>
                  <a:lnTo>
                    <a:pt x="2882" y="244"/>
                  </a:lnTo>
                  <a:lnTo>
                    <a:pt x="3053" y="318"/>
                  </a:lnTo>
                  <a:lnTo>
                    <a:pt x="3175" y="440"/>
                  </a:lnTo>
                  <a:lnTo>
                    <a:pt x="3297" y="562"/>
                  </a:lnTo>
                  <a:lnTo>
                    <a:pt x="3370" y="733"/>
                  </a:lnTo>
                  <a:lnTo>
                    <a:pt x="3419" y="904"/>
                  </a:lnTo>
                  <a:lnTo>
                    <a:pt x="3444" y="1075"/>
                  </a:lnTo>
                  <a:lnTo>
                    <a:pt x="3419" y="1246"/>
                  </a:lnTo>
                  <a:lnTo>
                    <a:pt x="3370" y="1417"/>
                  </a:lnTo>
                  <a:lnTo>
                    <a:pt x="3297" y="1588"/>
                  </a:lnTo>
                  <a:lnTo>
                    <a:pt x="3175" y="1710"/>
                  </a:lnTo>
                  <a:lnTo>
                    <a:pt x="3053" y="1832"/>
                  </a:lnTo>
                  <a:lnTo>
                    <a:pt x="2882" y="1905"/>
                  </a:lnTo>
                  <a:lnTo>
                    <a:pt x="2711" y="1954"/>
                  </a:lnTo>
                  <a:lnTo>
                    <a:pt x="2540" y="1978"/>
                  </a:lnTo>
                  <a:lnTo>
                    <a:pt x="2369" y="1954"/>
                  </a:lnTo>
                  <a:lnTo>
                    <a:pt x="2198" y="1905"/>
                  </a:lnTo>
                  <a:lnTo>
                    <a:pt x="2027" y="1832"/>
                  </a:lnTo>
                  <a:lnTo>
                    <a:pt x="1905" y="1710"/>
                  </a:lnTo>
                  <a:lnTo>
                    <a:pt x="1783" y="1588"/>
                  </a:lnTo>
                  <a:lnTo>
                    <a:pt x="1710" y="1417"/>
                  </a:lnTo>
                  <a:lnTo>
                    <a:pt x="1661" y="1246"/>
                  </a:lnTo>
                  <a:lnTo>
                    <a:pt x="1636" y="1075"/>
                  </a:lnTo>
                  <a:lnTo>
                    <a:pt x="1661" y="904"/>
                  </a:lnTo>
                  <a:lnTo>
                    <a:pt x="1710" y="733"/>
                  </a:lnTo>
                  <a:lnTo>
                    <a:pt x="1783" y="562"/>
                  </a:lnTo>
                  <a:lnTo>
                    <a:pt x="1905" y="440"/>
                  </a:lnTo>
                  <a:lnTo>
                    <a:pt x="2027" y="318"/>
                  </a:lnTo>
                  <a:lnTo>
                    <a:pt x="2198" y="244"/>
                  </a:lnTo>
                  <a:lnTo>
                    <a:pt x="2369" y="195"/>
                  </a:lnTo>
                  <a:lnTo>
                    <a:pt x="2540" y="171"/>
                  </a:lnTo>
                  <a:close/>
                  <a:moveTo>
                    <a:pt x="5862" y="171"/>
                  </a:moveTo>
                  <a:lnTo>
                    <a:pt x="6033" y="195"/>
                  </a:lnTo>
                  <a:lnTo>
                    <a:pt x="6204" y="244"/>
                  </a:lnTo>
                  <a:lnTo>
                    <a:pt x="6374" y="318"/>
                  </a:lnTo>
                  <a:lnTo>
                    <a:pt x="6497" y="440"/>
                  </a:lnTo>
                  <a:lnTo>
                    <a:pt x="6619" y="562"/>
                  </a:lnTo>
                  <a:lnTo>
                    <a:pt x="6692" y="733"/>
                  </a:lnTo>
                  <a:lnTo>
                    <a:pt x="6741" y="904"/>
                  </a:lnTo>
                  <a:lnTo>
                    <a:pt x="6765" y="1075"/>
                  </a:lnTo>
                  <a:lnTo>
                    <a:pt x="6741" y="1246"/>
                  </a:lnTo>
                  <a:lnTo>
                    <a:pt x="6692" y="1417"/>
                  </a:lnTo>
                  <a:lnTo>
                    <a:pt x="6619" y="1588"/>
                  </a:lnTo>
                  <a:lnTo>
                    <a:pt x="6497" y="1710"/>
                  </a:lnTo>
                  <a:lnTo>
                    <a:pt x="6374" y="1832"/>
                  </a:lnTo>
                  <a:lnTo>
                    <a:pt x="6204" y="1905"/>
                  </a:lnTo>
                  <a:lnTo>
                    <a:pt x="6033" y="1954"/>
                  </a:lnTo>
                  <a:lnTo>
                    <a:pt x="5862" y="1978"/>
                  </a:lnTo>
                  <a:lnTo>
                    <a:pt x="5691" y="1954"/>
                  </a:lnTo>
                  <a:lnTo>
                    <a:pt x="5520" y="1905"/>
                  </a:lnTo>
                  <a:lnTo>
                    <a:pt x="5349" y="1832"/>
                  </a:lnTo>
                  <a:lnTo>
                    <a:pt x="5227" y="1710"/>
                  </a:lnTo>
                  <a:lnTo>
                    <a:pt x="5104" y="1588"/>
                  </a:lnTo>
                  <a:lnTo>
                    <a:pt x="5031" y="1417"/>
                  </a:lnTo>
                  <a:lnTo>
                    <a:pt x="4982" y="1246"/>
                  </a:lnTo>
                  <a:lnTo>
                    <a:pt x="4958" y="1075"/>
                  </a:lnTo>
                  <a:lnTo>
                    <a:pt x="4982" y="904"/>
                  </a:lnTo>
                  <a:lnTo>
                    <a:pt x="5031" y="733"/>
                  </a:lnTo>
                  <a:lnTo>
                    <a:pt x="5104" y="562"/>
                  </a:lnTo>
                  <a:lnTo>
                    <a:pt x="5227" y="440"/>
                  </a:lnTo>
                  <a:lnTo>
                    <a:pt x="5349" y="318"/>
                  </a:lnTo>
                  <a:lnTo>
                    <a:pt x="5520" y="244"/>
                  </a:lnTo>
                  <a:lnTo>
                    <a:pt x="5691" y="195"/>
                  </a:lnTo>
                  <a:lnTo>
                    <a:pt x="5862" y="171"/>
                  </a:lnTo>
                  <a:close/>
                  <a:moveTo>
                    <a:pt x="9183" y="171"/>
                  </a:moveTo>
                  <a:lnTo>
                    <a:pt x="9354" y="195"/>
                  </a:lnTo>
                  <a:lnTo>
                    <a:pt x="9525" y="244"/>
                  </a:lnTo>
                  <a:lnTo>
                    <a:pt x="9696" y="318"/>
                  </a:lnTo>
                  <a:lnTo>
                    <a:pt x="9818" y="440"/>
                  </a:lnTo>
                  <a:lnTo>
                    <a:pt x="9940" y="562"/>
                  </a:lnTo>
                  <a:lnTo>
                    <a:pt x="10014" y="733"/>
                  </a:lnTo>
                  <a:lnTo>
                    <a:pt x="10062" y="904"/>
                  </a:lnTo>
                  <a:lnTo>
                    <a:pt x="10087" y="1075"/>
                  </a:lnTo>
                  <a:lnTo>
                    <a:pt x="10062" y="1246"/>
                  </a:lnTo>
                  <a:lnTo>
                    <a:pt x="10014" y="1417"/>
                  </a:lnTo>
                  <a:lnTo>
                    <a:pt x="9940" y="1588"/>
                  </a:lnTo>
                  <a:lnTo>
                    <a:pt x="9818" y="1710"/>
                  </a:lnTo>
                  <a:lnTo>
                    <a:pt x="9696" y="1832"/>
                  </a:lnTo>
                  <a:lnTo>
                    <a:pt x="9525" y="1905"/>
                  </a:lnTo>
                  <a:lnTo>
                    <a:pt x="9354" y="1954"/>
                  </a:lnTo>
                  <a:lnTo>
                    <a:pt x="9183" y="1978"/>
                  </a:lnTo>
                  <a:lnTo>
                    <a:pt x="9012" y="1954"/>
                  </a:lnTo>
                  <a:lnTo>
                    <a:pt x="8841" y="1905"/>
                  </a:lnTo>
                  <a:lnTo>
                    <a:pt x="8670" y="1832"/>
                  </a:lnTo>
                  <a:lnTo>
                    <a:pt x="8548" y="1710"/>
                  </a:lnTo>
                  <a:lnTo>
                    <a:pt x="8426" y="1588"/>
                  </a:lnTo>
                  <a:lnTo>
                    <a:pt x="8353" y="1417"/>
                  </a:lnTo>
                  <a:lnTo>
                    <a:pt x="8304" y="1246"/>
                  </a:lnTo>
                  <a:lnTo>
                    <a:pt x="8279" y="1075"/>
                  </a:lnTo>
                  <a:lnTo>
                    <a:pt x="8304" y="904"/>
                  </a:lnTo>
                  <a:lnTo>
                    <a:pt x="8353" y="733"/>
                  </a:lnTo>
                  <a:lnTo>
                    <a:pt x="8426" y="562"/>
                  </a:lnTo>
                  <a:lnTo>
                    <a:pt x="8548" y="440"/>
                  </a:lnTo>
                  <a:lnTo>
                    <a:pt x="8670" y="318"/>
                  </a:lnTo>
                  <a:lnTo>
                    <a:pt x="8841" y="244"/>
                  </a:lnTo>
                  <a:lnTo>
                    <a:pt x="9012" y="195"/>
                  </a:lnTo>
                  <a:lnTo>
                    <a:pt x="9183" y="171"/>
                  </a:lnTo>
                  <a:close/>
                  <a:moveTo>
                    <a:pt x="12505" y="171"/>
                  </a:moveTo>
                  <a:lnTo>
                    <a:pt x="12676" y="195"/>
                  </a:lnTo>
                  <a:lnTo>
                    <a:pt x="12847" y="244"/>
                  </a:lnTo>
                  <a:lnTo>
                    <a:pt x="13018" y="318"/>
                  </a:lnTo>
                  <a:lnTo>
                    <a:pt x="13140" y="440"/>
                  </a:lnTo>
                  <a:lnTo>
                    <a:pt x="13262" y="562"/>
                  </a:lnTo>
                  <a:lnTo>
                    <a:pt x="13335" y="733"/>
                  </a:lnTo>
                  <a:lnTo>
                    <a:pt x="13384" y="904"/>
                  </a:lnTo>
                  <a:lnTo>
                    <a:pt x="13408" y="1075"/>
                  </a:lnTo>
                  <a:lnTo>
                    <a:pt x="13384" y="1246"/>
                  </a:lnTo>
                  <a:lnTo>
                    <a:pt x="13335" y="1417"/>
                  </a:lnTo>
                  <a:lnTo>
                    <a:pt x="13262" y="1588"/>
                  </a:lnTo>
                  <a:lnTo>
                    <a:pt x="13140" y="1710"/>
                  </a:lnTo>
                  <a:lnTo>
                    <a:pt x="13018" y="1832"/>
                  </a:lnTo>
                  <a:lnTo>
                    <a:pt x="12847" y="1905"/>
                  </a:lnTo>
                  <a:lnTo>
                    <a:pt x="12676" y="1954"/>
                  </a:lnTo>
                  <a:lnTo>
                    <a:pt x="12505" y="1978"/>
                  </a:lnTo>
                  <a:lnTo>
                    <a:pt x="12334" y="1954"/>
                  </a:lnTo>
                  <a:lnTo>
                    <a:pt x="12163" y="1905"/>
                  </a:lnTo>
                  <a:lnTo>
                    <a:pt x="11992" y="1832"/>
                  </a:lnTo>
                  <a:lnTo>
                    <a:pt x="11870" y="1710"/>
                  </a:lnTo>
                  <a:lnTo>
                    <a:pt x="11748" y="1588"/>
                  </a:lnTo>
                  <a:lnTo>
                    <a:pt x="11674" y="1417"/>
                  </a:lnTo>
                  <a:lnTo>
                    <a:pt x="11625" y="1246"/>
                  </a:lnTo>
                  <a:lnTo>
                    <a:pt x="11601" y="1075"/>
                  </a:lnTo>
                  <a:lnTo>
                    <a:pt x="11625" y="904"/>
                  </a:lnTo>
                  <a:lnTo>
                    <a:pt x="11674" y="733"/>
                  </a:lnTo>
                  <a:lnTo>
                    <a:pt x="11748" y="562"/>
                  </a:lnTo>
                  <a:lnTo>
                    <a:pt x="11870" y="440"/>
                  </a:lnTo>
                  <a:lnTo>
                    <a:pt x="11992" y="318"/>
                  </a:lnTo>
                  <a:lnTo>
                    <a:pt x="12163" y="244"/>
                  </a:lnTo>
                  <a:lnTo>
                    <a:pt x="12334" y="195"/>
                  </a:lnTo>
                  <a:lnTo>
                    <a:pt x="12505" y="171"/>
                  </a:lnTo>
                  <a:close/>
                  <a:moveTo>
                    <a:pt x="13091" y="5520"/>
                  </a:moveTo>
                  <a:lnTo>
                    <a:pt x="13189" y="5544"/>
                  </a:lnTo>
                  <a:lnTo>
                    <a:pt x="13262" y="5593"/>
                  </a:lnTo>
                  <a:lnTo>
                    <a:pt x="13311" y="5666"/>
                  </a:lnTo>
                  <a:lnTo>
                    <a:pt x="13335" y="5764"/>
                  </a:lnTo>
                  <a:lnTo>
                    <a:pt x="13311" y="5862"/>
                  </a:lnTo>
                  <a:lnTo>
                    <a:pt x="13262" y="5935"/>
                  </a:lnTo>
                  <a:lnTo>
                    <a:pt x="13189" y="5984"/>
                  </a:lnTo>
                  <a:lnTo>
                    <a:pt x="13091" y="6008"/>
                  </a:lnTo>
                  <a:lnTo>
                    <a:pt x="1954" y="6008"/>
                  </a:lnTo>
                  <a:lnTo>
                    <a:pt x="1856" y="5984"/>
                  </a:lnTo>
                  <a:lnTo>
                    <a:pt x="1783" y="5935"/>
                  </a:lnTo>
                  <a:lnTo>
                    <a:pt x="1734" y="5862"/>
                  </a:lnTo>
                  <a:lnTo>
                    <a:pt x="1710" y="5764"/>
                  </a:lnTo>
                  <a:lnTo>
                    <a:pt x="1734" y="5666"/>
                  </a:lnTo>
                  <a:lnTo>
                    <a:pt x="1783" y="5593"/>
                  </a:lnTo>
                  <a:lnTo>
                    <a:pt x="1856" y="5544"/>
                  </a:lnTo>
                  <a:lnTo>
                    <a:pt x="1954" y="5520"/>
                  </a:lnTo>
                  <a:close/>
                  <a:moveTo>
                    <a:pt x="13189" y="7840"/>
                  </a:moveTo>
                  <a:lnTo>
                    <a:pt x="13262" y="7913"/>
                  </a:lnTo>
                  <a:lnTo>
                    <a:pt x="13311" y="7986"/>
                  </a:lnTo>
                  <a:lnTo>
                    <a:pt x="13335" y="8084"/>
                  </a:lnTo>
                  <a:lnTo>
                    <a:pt x="13311" y="8182"/>
                  </a:lnTo>
                  <a:lnTo>
                    <a:pt x="13262" y="8255"/>
                  </a:lnTo>
                  <a:lnTo>
                    <a:pt x="13189" y="8304"/>
                  </a:lnTo>
                  <a:lnTo>
                    <a:pt x="13091" y="8328"/>
                  </a:lnTo>
                  <a:lnTo>
                    <a:pt x="1954" y="8328"/>
                  </a:lnTo>
                  <a:lnTo>
                    <a:pt x="1856" y="8304"/>
                  </a:lnTo>
                  <a:lnTo>
                    <a:pt x="1783" y="8255"/>
                  </a:lnTo>
                  <a:lnTo>
                    <a:pt x="1734" y="8182"/>
                  </a:lnTo>
                  <a:lnTo>
                    <a:pt x="1710" y="8084"/>
                  </a:lnTo>
                  <a:lnTo>
                    <a:pt x="1734" y="7986"/>
                  </a:lnTo>
                  <a:lnTo>
                    <a:pt x="1783" y="7913"/>
                  </a:lnTo>
                  <a:lnTo>
                    <a:pt x="1856" y="7840"/>
                  </a:lnTo>
                  <a:close/>
                  <a:moveTo>
                    <a:pt x="13091" y="10136"/>
                  </a:moveTo>
                  <a:lnTo>
                    <a:pt x="13189" y="10160"/>
                  </a:lnTo>
                  <a:lnTo>
                    <a:pt x="13262" y="10209"/>
                  </a:lnTo>
                  <a:lnTo>
                    <a:pt x="13311" y="10282"/>
                  </a:lnTo>
                  <a:lnTo>
                    <a:pt x="13335" y="10380"/>
                  </a:lnTo>
                  <a:lnTo>
                    <a:pt x="13311" y="10478"/>
                  </a:lnTo>
                  <a:lnTo>
                    <a:pt x="13262" y="10551"/>
                  </a:lnTo>
                  <a:lnTo>
                    <a:pt x="13189" y="10600"/>
                  </a:lnTo>
                  <a:lnTo>
                    <a:pt x="13091" y="10624"/>
                  </a:lnTo>
                  <a:lnTo>
                    <a:pt x="1954" y="10624"/>
                  </a:lnTo>
                  <a:lnTo>
                    <a:pt x="1856" y="10600"/>
                  </a:lnTo>
                  <a:lnTo>
                    <a:pt x="1783" y="10551"/>
                  </a:lnTo>
                  <a:lnTo>
                    <a:pt x="1734" y="10478"/>
                  </a:lnTo>
                  <a:lnTo>
                    <a:pt x="1710" y="10380"/>
                  </a:lnTo>
                  <a:lnTo>
                    <a:pt x="1734" y="10282"/>
                  </a:lnTo>
                  <a:lnTo>
                    <a:pt x="1783" y="10209"/>
                  </a:lnTo>
                  <a:lnTo>
                    <a:pt x="1856" y="10160"/>
                  </a:lnTo>
                  <a:lnTo>
                    <a:pt x="1954" y="10136"/>
                  </a:lnTo>
                  <a:close/>
                  <a:moveTo>
                    <a:pt x="8206" y="12456"/>
                  </a:moveTo>
                  <a:lnTo>
                    <a:pt x="8304" y="12480"/>
                  </a:lnTo>
                  <a:lnTo>
                    <a:pt x="8377" y="12529"/>
                  </a:lnTo>
                  <a:lnTo>
                    <a:pt x="8426" y="12602"/>
                  </a:lnTo>
                  <a:lnTo>
                    <a:pt x="8450" y="12700"/>
                  </a:lnTo>
                  <a:lnTo>
                    <a:pt x="8426" y="12798"/>
                  </a:lnTo>
                  <a:lnTo>
                    <a:pt x="8377" y="12871"/>
                  </a:lnTo>
                  <a:lnTo>
                    <a:pt x="8304" y="12920"/>
                  </a:lnTo>
                  <a:lnTo>
                    <a:pt x="8206" y="12944"/>
                  </a:lnTo>
                  <a:lnTo>
                    <a:pt x="1954" y="12944"/>
                  </a:lnTo>
                  <a:lnTo>
                    <a:pt x="1856" y="12920"/>
                  </a:lnTo>
                  <a:lnTo>
                    <a:pt x="1783" y="12871"/>
                  </a:lnTo>
                  <a:lnTo>
                    <a:pt x="1734" y="12798"/>
                  </a:lnTo>
                  <a:lnTo>
                    <a:pt x="1710" y="12700"/>
                  </a:lnTo>
                  <a:lnTo>
                    <a:pt x="1734" y="12602"/>
                  </a:lnTo>
                  <a:lnTo>
                    <a:pt x="1783" y="12529"/>
                  </a:lnTo>
                  <a:lnTo>
                    <a:pt x="1856" y="12480"/>
                  </a:lnTo>
                  <a:lnTo>
                    <a:pt x="1954" y="12456"/>
                  </a:lnTo>
                  <a:close/>
                  <a:moveTo>
                    <a:pt x="782" y="0"/>
                  </a:moveTo>
                  <a:lnTo>
                    <a:pt x="635" y="25"/>
                  </a:lnTo>
                  <a:lnTo>
                    <a:pt x="489" y="73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2"/>
                  </a:lnTo>
                  <a:lnTo>
                    <a:pt x="73" y="489"/>
                  </a:lnTo>
                  <a:lnTo>
                    <a:pt x="24" y="635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4" y="17927"/>
                  </a:lnTo>
                  <a:lnTo>
                    <a:pt x="73" y="18073"/>
                  </a:lnTo>
                  <a:lnTo>
                    <a:pt x="122" y="18220"/>
                  </a:lnTo>
                  <a:lnTo>
                    <a:pt x="220" y="18342"/>
                  </a:lnTo>
                  <a:lnTo>
                    <a:pt x="342" y="18440"/>
                  </a:lnTo>
                  <a:lnTo>
                    <a:pt x="489" y="18488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7"/>
                  </a:lnTo>
                  <a:lnTo>
                    <a:pt x="14654" y="18488"/>
                  </a:lnTo>
                  <a:lnTo>
                    <a:pt x="14800" y="18440"/>
                  </a:lnTo>
                  <a:lnTo>
                    <a:pt x="14923" y="18342"/>
                  </a:lnTo>
                  <a:lnTo>
                    <a:pt x="15020" y="18220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2" y="17780"/>
                  </a:lnTo>
                  <a:lnTo>
                    <a:pt x="15142" y="782"/>
                  </a:lnTo>
                  <a:lnTo>
                    <a:pt x="15118" y="635"/>
                  </a:lnTo>
                  <a:lnTo>
                    <a:pt x="15069" y="489"/>
                  </a:lnTo>
                  <a:lnTo>
                    <a:pt x="15020" y="342"/>
                  </a:lnTo>
                  <a:lnTo>
                    <a:pt x="14923" y="220"/>
                  </a:lnTo>
                  <a:lnTo>
                    <a:pt x="14800" y="122"/>
                  </a:lnTo>
                  <a:lnTo>
                    <a:pt x="14654" y="73"/>
                  </a:lnTo>
                  <a:lnTo>
                    <a:pt x="14507" y="25"/>
                  </a:lnTo>
                  <a:lnTo>
                    <a:pt x="1436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82" name="Google Shape;405;p39">
            <a:extLst>
              <a:ext uri="{FF2B5EF4-FFF2-40B4-BE49-F238E27FC236}">
                <a16:creationId xmlns:a16="http://schemas.microsoft.com/office/drawing/2014/main" id="{BBA55756-1A06-4E22-B86F-149836BFA2C6}"/>
              </a:ext>
            </a:extLst>
          </p:cNvPr>
          <p:cNvGrpSpPr/>
          <p:nvPr/>
        </p:nvGrpSpPr>
        <p:grpSpPr>
          <a:xfrm>
            <a:off x="1213637" y="541500"/>
            <a:ext cx="495497" cy="412483"/>
            <a:chOff x="1244325" y="314425"/>
            <a:chExt cx="444525" cy="370050"/>
          </a:xfrm>
          <a:solidFill>
            <a:schemeClr val="bg2"/>
          </a:solidFill>
        </p:grpSpPr>
        <p:sp>
          <p:nvSpPr>
            <p:cNvPr id="283" name="Google Shape;406;p39">
              <a:extLst>
                <a:ext uri="{FF2B5EF4-FFF2-40B4-BE49-F238E27FC236}">
                  <a16:creationId xmlns:a16="http://schemas.microsoft.com/office/drawing/2014/main" id="{65DF041A-B39D-4EC9-A8D4-9D97153B22C2}"/>
                </a:ext>
              </a:extLst>
            </p:cNvPr>
            <p:cNvSpPr/>
            <p:nvPr/>
          </p:nvSpPr>
          <p:spPr>
            <a:xfrm>
              <a:off x="1388425" y="463425"/>
              <a:ext cx="143525" cy="143500"/>
            </a:xfrm>
            <a:custGeom>
              <a:avLst/>
              <a:gdLst/>
              <a:ahLst/>
              <a:cxnLst/>
              <a:rect l="l" t="t" r="r" b="b"/>
              <a:pathLst>
                <a:path w="5741" h="5740" extrusionOk="0">
                  <a:moveTo>
                    <a:pt x="2809" y="0"/>
                  </a:moveTo>
                  <a:lnTo>
                    <a:pt x="2492" y="49"/>
                  </a:lnTo>
                  <a:lnTo>
                    <a:pt x="2199" y="122"/>
                  </a:lnTo>
                  <a:lnTo>
                    <a:pt x="1906" y="244"/>
                  </a:lnTo>
                  <a:lnTo>
                    <a:pt x="1637" y="366"/>
                  </a:lnTo>
                  <a:lnTo>
                    <a:pt x="1368" y="537"/>
                  </a:lnTo>
                  <a:lnTo>
                    <a:pt x="1149" y="708"/>
                  </a:lnTo>
                  <a:lnTo>
                    <a:pt x="904" y="904"/>
                  </a:lnTo>
                  <a:lnTo>
                    <a:pt x="709" y="1124"/>
                  </a:lnTo>
                  <a:lnTo>
                    <a:pt x="538" y="1368"/>
                  </a:lnTo>
                  <a:lnTo>
                    <a:pt x="367" y="1636"/>
                  </a:lnTo>
                  <a:lnTo>
                    <a:pt x="245" y="1905"/>
                  </a:lnTo>
                  <a:lnTo>
                    <a:pt x="147" y="2198"/>
                  </a:lnTo>
                  <a:lnTo>
                    <a:pt x="74" y="2491"/>
                  </a:lnTo>
                  <a:lnTo>
                    <a:pt x="25" y="2809"/>
                  </a:lnTo>
                  <a:lnTo>
                    <a:pt x="1" y="3126"/>
                  </a:lnTo>
                  <a:lnTo>
                    <a:pt x="25" y="3517"/>
                  </a:lnTo>
                  <a:lnTo>
                    <a:pt x="98" y="3908"/>
                  </a:lnTo>
                  <a:lnTo>
                    <a:pt x="221" y="4274"/>
                  </a:lnTo>
                  <a:lnTo>
                    <a:pt x="392" y="4641"/>
                  </a:lnTo>
                  <a:lnTo>
                    <a:pt x="611" y="4958"/>
                  </a:lnTo>
                  <a:lnTo>
                    <a:pt x="856" y="5251"/>
                  </a:lnTo>
                  <a:lnTo>
                    <a:pt x="1124" y="5520"/>
                  </a:lnTo>
                  <a:lnTo>
                    <a:pt x="1442" y="5740"/>
                  </a:lnTo>
                  <a:lnTo>
                    <a:pt x="1393" y="5422"/>
                  </a:lnTo>
                  <a:lnTo>
                    <a:pt x="1368" y="5080"/>
                  </a:lnTo>
                  <a:lnTo>
                    <a:pt x="1393" y="4689"/>
                  </a:lnTo>
                  <a:lnTo>
                    <a:pt x="1442" y="4323"/>
                  </a:lnTo>
                  <a:lnTo>
                    <a:pt x="1539" y="3957"/>
                  </a:lnTo>
                  <a:lnTo>
                    <a:pt x="1662" y="3639"/>
                  </a:lnTo>
                  <a:lnTo>
                    <a:pt x="1808" y="3297"/>
                  </a:lnTo>
                  <a:lnTo>
                    <a:pt x="2003" y="3004"/>
                  </a:lnTo>
                  <a:lnTo>
                    <a:pt x="2223" y="2711"/>
                  </a:lnTo>
                  <a:lnTo>
                    <a:pt x="2468" y="2442"/>
                  </a:lnTo>
                  <a:lnTo>
                    <a:pt x="2712" y="2198"/>
                  </a:lnTo>
                  <a:lnTo>
                    <a:pt x="3005" y="2003"/>
                  </a:lnTo>
                  <a:lnTo>
                    <a:pt x="3322" y="1807"/>
                  </a:lnTo>
                  <a:lnTo>
                    <a:pt x="3640" y="1661"/>
                  </a:lnTo>
                  <a:lnTo>
                    <a:pt x="3982" y="1514"/>
                  </a:lnTo>
                  <a:lnTo>
                    <a:pt x="4324" y="1441"/>
                  </a:lnTo>
                  <a:lnTo>
                    <a:pt x="4690" y="1368"/>
                  </a:lnTo>
                  <a:lnTo>
                    <a:pt x="5423" y="1368"/>
                  </a:lnTo>
                  <a:lnTo>
                    <a:pt x="5740" y="1417"/>
                  </a:lnTo>
                  <a:lnTo>
                    <a:pt x="5520" y="1124"/>
                  </a:lnTo>
                  <a:lnTo>
                    <a:pt x="5252" y="831"/>
                  </a:lnTo>
                  <a:lnTo>
                    <a:pt x="4959" y="586"/>
                  </a:lnTo>
                  <a:lnTo>
                    <a:pt x="4641" y="391"/>
                  </a:lnTo>
                  <a:lnTo>
                    <a:pt x="4299" y="220"/>
                  </a:lnTo>
                  <a:lnTo>
                    <a:pt x="3933" y="98"/>
                  </a:lnTo>
                  <a:lnTo>
                    <a:pt x="3542" y="25"/>
                  </a:lnTo>
                  <a:lnTo>
                    <a:pt x="312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4" name="Google Shape;407;p39">
              <a:extLst>
                <a:ext uri="{FF2B5EF4-FFF2-40B4-BE49-F238E27FC236}">
                  <a16:creationId xmlns:a16="http://schemas.microsoft.com/office/drawing/2014/main" id="{73790A1C-E0FC-43D9-A230-75BCAA97556E}"/>
                </a:ext>
              </a:extLst>
            </p:cNvPr>
            <p:cNvSpPr/>
            <p:nvPr/>
          </p:nvSpPr>
          <p:spPr>
            <a:xfrm>
              <a:off x="1244325" y="314425"/>
              <a:ext cx="444525" cy="370050"/>
            </a:xfrm>
            <a:custGeom>
              <a:avLst/>
              <a:gdLst/>
              <a:ahLst/>
              <a:cxnLst/>
              <a:rect l="l" t="t" r="r" b="b"/>
              <a:pathLst>
                <a:path w="17781" h="14802" extrusionOk="0">
                  <a:moveTo>
                    <a:pt x="11748" y="2101"/>
                  </a:moveTo>
                  <a:lnTo>
                    <a:pt x="11846" y="2126"/>
                  </a:lnTo>
                  <a:lnTo>
                    <a:pt x="11919" y="2175"/>
                  </a:lnTo>
                  <a:lnTo>
                    <a:pt x="11968" y="2248"/>
                  </a:lnTo>
                  <a:lnTo>
                    <a:pt x="11993" y="2346"/>
                  </a:lnTo>
                  <a:lnTo>
                    <a:pt x="11968" y="2419"/>
                  </a:lnTo>
                  <a:lnTo>
                    <a:pt x="11919" y="2492"/>
                  </a:lnTo>
                  <a:lnTo>
                    <a:pt x="11846" y="2541"/>
                  </a:lnTo>
                  <a:lnTo>
                    <a:pt x="11748" y="2565"/>
                  </a:lnTo>
                  <a:lnTo>
                    <a:pt x="6033" y="2565"/>
                  </a:lnTo>
                  <a:lnTo>
                    <a:pt x="5936" y="2541"/>
                  </a:lnTo>
                  <a:lnTo>
                    <a:pt x="5862" y="2492"/>
                  </a:lnTo>
                  <a:lnTo>
                    <a:pt x="5814" y="2419"/>
                  </a:lnTo>
                  <a:lnTo>
                    <a:pt x="5789" y="2346"/>
                  </a:lnTo>
                  <a:lnTo>
                    <a:pt x="5814" y="2248"/>
                  </a:lnTo>
                  <a:lnTo>
                    <a:pt x="5862" y="2175"/>
                  </a:lnTo>
                  <a:lnTo>
                    <a:pt x="5936" y="2126"/>
                  </a:lnTo>
                  <a:lnTo>
                    <a:pt x="6033" y="2101"/>
                  </a:lnTo>
                  <a:close/>
                  <a:moveTo>
                    <a:pt x="15949" y="4519"/>
                  </a:moveTo>
                  <a:lnTo>
                    <a:pt x="16047" y="4568"/>
                  </a:lnTo>
                  <a:lnTo>
                    <a:pt x="16145" y="4592"/>
                  </a:lnTo>
                  <a:lnTo>
                    <a:pt x="16193" y="4666"/>
                  </a:lnTo>
                  <a:lnTo>
                    <a:pt x="16267" y="4739"/>
                  </a:lnTo>
                  <a:lnTo>
                    <a:pt x="16316" y="4812"/>
                  </a:lnTo>
                  <a:lnTo>
                    <a:pt x="16340" y="4910"/>
                  </a:lnTo>
                  <a:lnTo>
                    <a:pt x="16340" y="5008"/>
                  </a:lnTo>
                  <a:lnTo>
                    <a:pt x="16340" y="5789"/>
                  </a:lnTo>
                  <a:lnTo>
                    <a:pt x="16340" y="5887"/>
                  </a:lnTo>
                  <a:lnTo>
                    <a:pt x="16316" y="5985"/>
                  </a:lnTo>
                  <a:lnTo>
                    <a:pt x="16267" y="6058"/>
                  </a:lnTo>
                  <a:lnTo>
                    <a:pt x="16193" y="6131"/>
                  </a:lnTo>
                  <a:lnTo>
                    <a:pt x="16145" y="6204"/>
                  </a:lnTo>
                  <a:lnTo>
                    <a:pt x="16047" y="6229"/>
                  </a:lnTo>
                  <a:lnTo>
                    <a:pt x="15949" y="6278"/>
                  </a:lnTo>
                  <a:lnTo>
                    <a:pt x="14069" y="6278"/>
                  </a:lnTo>
                  <a:lnTo>
                    <a:pt x="13971" y="6229"/>
                  </a:lnTo>
                  <a:lnTo>
                    <a:pt x="13898" y="6204"/>
                  </a:lnTo>
                  <a:lnTo>
                    <a:pt x="13824" y="6131"/>
                  </a:lnTo>
                  <a:lnTo>
                    <a:pt x="13751" y="6058"/>
                  </a:lnTo>
                  <a:lnTo>
                    <a:pt x="13727" y="5985"/>
                  </a:lnTo>
                  <a:lnTo>
                    <a:pt x="13678" y="5887"/>
                  </a:lnTo>
                  <a:lnTo>
                    <a:pt x="13678" y="5789"/>
                  </a:lnTo>
                  <a:lnTo>
                    <a:pt x="13678" y="5008"/>
                  </a:lnTo>
                  <a:lnTo>
                    <a:pt x="13678" y="4910"/>
                  </a:lnTo>
                  <a:lnTo>
                    <a:pt x="13727" y="4812"/>
                  </a:lnTo>
                  <a:lnTo>
                    <a:pt x="13751" y="4739"/>
                  </a:lnTo>
                  <a:lnTo>
                    <a:pt x="13824" y="4666"/>
                  </a:lnTo>
                  <a:lnTo>
                    <a:pt x="13898" y="4592"/>
                  </a:lnTo>
                  <a:lnTo>
                    <a:pt x="13971" y="4568"/>
                  </a:lnTo>
                  <a:lnTo>
                    <a:pt x="14069" y="4519"/>
                  </a:lnTo>
                  <a:close/>
                  <a:moveTo>
                    <a:pt x="8891" y="5105"/>
                  </a:moveTo>
                  <a:lnTo>
                    <a:pt x="9306" y="5130"/>
                  </a:lnTo>
                  <a:lnTo>
                    <a:pt x="9697" y="5179"/>
                  </a:lnTo>
                  <a:lnTo>
                    <a:pt x="10063" y="5276"/>
                  </a:lnTo>
                  <a:lnTo>
                    <a:pt x="10430" y="5423"/>
                  </a:lnTo>
                  <a:lnTo>
                    <a:pt x="10796" y="5594"/>
                  </a:lnTo>
                  <a:lnTo>
                    <a:pt x="11113" y="5789"/>
                  </a:lnTo>
                  <a:lnTo>
                    <a:pt x="11406" y="6009"/>
                  </a:lnTo>
                  <a:lnTo>
                    <a:pt x="11700" y="6278"/>
                  </a:lnTo>
                  <a:lnTo>
                    <a:pt x="11968" y="6546"/>
                  </a:lnTo>
                  <a:lnTo>
                    <a:pt x="12188" y="6864"/>
                  </a:lnTo>
                  <a:lnTo>
                    <a:pt x="12383" y="7181"/>
                  </a:lnTo>
                  <a:lnTo>
                    <a:pt x="12554" y="7523"/>
                  </a:lnTo>
                  <a:lnTo>
                    <a:pt x="12676" y="7890"/>
                  </a:lnTo>
                  <a:lnTo>
                    <a:pt x="12774" y="8280"/>
                  </a:lnTo>
                  <a:lnTo>
                    <a:pt x="12847" y="8671"/>
                  </a:lnTo>
                  <a:lnTo>
                    <a:pt x="12872" y="9086"/>
                  </a:lnTo>
                  <a:lnTo>
                    <a:pt x="12847" y="9477"/>
                  </a:lnTo>
                  <a:lnTo>
                    <a:pt x="12774" y="9868"/>
                  </a:lnTo>
                  <a:lnTo>
                    <a:pt x="12676" y="10259"/>
                  </a:lnTo>
                  <a:lnTo>
                    <a:pt x="12554" y="10625"/>
                  </a:lnTo>
                  <a:lnTo>
                    <a:pt x="12383" y="10967"/>
                  </a:lnTo>
                  <a:lnTo>
                    <a:pt x="12188" y="11309"/>
                  </a:lnTo>
                  <a:lnTo>
                    <a:pt x="11968" y="11602"/>
                  </a:lnTo>
                  <a:lnTo>
                    <a:pt x="11700" y="11895"/>
                  </a:lnTo>
                  <a:lnTo>
                    <a:pt x="11406" y="12139"/>
                  </a:lnTo>
                  <a:lnTo>
                    <a:pt x="11113" y="12383"/>
                  </a:lnTo>
                  <a:lnTo>
                    <a:pt x="10796" y="12579"/>
                  </a:lnTo>
                  <a:lnTo>
                    <a:pt x="10430" y="12750"/>
                  </a:lnTo>
                  <a:lnTo>
                    <a:pt x="10063" y="12872"/>
                  </a:lnTo>
                  <a:lnTo>
                    <a:pt x="9697" y="12970"/>
                  </a:lnTo>
                  <a:lnTo>
                    <a:pt x="9306" y="13018"/>
                  </a:lnTo>
                  <a:lnTo>
                    <a:pt x="8891" y="13043"/>
                  </a:lnTo>
                  <a:lnTo>
                    <a:pt x="8476" y="13018"/>
                  </a:lnTo>
                  <a:lnTo>
                    <a:pt x="8085" y="12970"/>
                  </a:lnTo>
                  <a:lnTo>
                    <a:pt x="7719" y="12872"/>
                  </a:lnTo>
                  <a:lnTo>
                    <a:pt x="7352" y="12750"/>
                  </a:lnTo>
                  <a:lnTo>
                    <a:pt x="6986" y="12579"/>
                  </a:lnTo>
                  <a:lnTo>
                    <a:pt x="6668" y="12383"/>
                  </a:lnTo>
                  <a:lnTo>
                    <a:pt x="6375" y="12139"/>
                  </a:lnTo>
                  <a:lnTo>
                    <a:pt x="6082" y="11895"/>
                  </a:lnTo>
                  <a:lnTo>
                    <a:pt x="5814" y="11602"/>
                  </a:lnTo>
                  <a:lnTo>
                    <a:pt x="5594" y="11309"/>
                  </a:lnTo>
                  <a:lnTo>
                    <a:pt x="5398" y="10967"/>
                  </a:lnTo>
                  <a:lnTo>
                    <a:pt x="5227" y="10625"/>
                  </a:lnTo>
                  <a:lnTo>
                    <a:pt x="5105" y="10259"/>
                  </a:lnTo>
                  <a:lnTo>
                    <a:pt x="5008" y="9868"/>
                  </a:lnTo>
                  <a:lnTo>
                    <a:pt x="4934" y="9477"/>
                  </a:lnTo>
                  <a:lnTo>
                    <a:pt x="4910" y="9086"/>
                  </a:lnTo>
                  <a:lnTo>
                    <a:pt x="4934" y="8671"/>
                  </a:lnTo>
                  <a:lnTo>
                    <a:pt x="5008" y="8280"/>
                  </a:lnTo>
                  <a:lnTo>
                    <a:pt x="5105" y="7890"/>
                  </a:lnTo>
                  <a:lnTo>
                    <a:pt x="5227" y="7523"/>
                  </a:lnTo>
                  <a:lnTo>
                    <a:pt x="5398" y="7181"/>
                  </a:lnTo>
                  <a:lnTo>
                    <a:pt x="5594" y="6864"/>
                  </a:lnTo>
                  <a:lnTo>
                    <a:pt x="5814" y="6546"/>
                  </a:lnTo>
                  <a:lnTo>
                    <a:pt x="6082" y="6278"/>
                  </a:lnTo>
                  <a:lnTo>
                    <a:pt x="6375" y="6009"/>
                  </a:lnTo>
                  <a:lnTo>
                    <a:pt x="6668" y="5789"/>
                  </a:lnTo>
                  <a:lnTo>
                    <a:pt x="6986" y="5594"/>
                  </a:lnTo>
                  <a:lnTo>
                    <a:pt x="7352" y="5423"/>
                  </a:lnTo>
                  <a:lnTo>
                    <a:pt x="7719" y="5276"/>
                  </a:lnTo>
                  <a:lnTo>
                    <a:pt x="8085" y="5179"/>
                  </a:lnTo>
                  <a:lnTo>
                    <a:pt x="8476" y="5130"/>
                  </a:lnTo>
                  <a:lnTo>
                    <a:pt x="8891" y="5105"/>
                  </a:lnTo>
                  <a:close/>
                  <a:moveTo>
                    <a:pt x="5301" y="1"/>
                  </a:moveTo>
                  <a:lnTo>
                    <a:pt x="5154" y="50"/>
                  </a:lnTo>
                  <a:lnTo>
                    <a:pt x="5008" y="123"/>
                  </a:lnTo>
                  <a:lnTo>
                    <a:pt x="4861" y="221"/>
                  </a:lnTo>
                  <a:lnTo>
                    <a:pt x="4739" y="318"/>
                  </a:lnTo>
                  <a:lnTo>
                    <a:pt x="4641" y="465"/>
                  </a:lnTo>
                  <a:lnTo>
                    <a:pt x="4568" y="611"/>
                  </a:lnTo>
                  <a:lnTo>
                    <a:pt x="4519" y="758"/>
                  </a:lnTo>
                  <a:lnTo>
                    <a:pt x="4080" y="2565"/>
                  </a:lnTo>
                  <a:lnTo>
                    <a:pt x="3249" y="2565"/>
                  </a:lnTo>
                  <a:lnTo>
                    <a:pt x="3249" y="2468"/>
                  </a:lnTo>
                  <a:lnTo>
                    <a:pt x="3225" y="2370"/>
                  </a:lnTo>
                  <a:lnTo>
                    <a:pt x="3176" y="2297"/>
                  </a:lnTo>
                  <a:lnTo>
                    <a:pt x="3103" y="2223"/>
                  </a:lnTo>
                  <a:lnTo>
                    <a:pt x="3054" y="2150"/>
                  </a:lnTo>
                  <a:lnTo>
                    <a:pt x="2956" y="2126"/>
                  </a:lnTo>
                  <a:lnTo>
                    <a:pt x="2858" y="2077"/>
                  </a:lnTo>
                  <a:lnTo>
                    <a:pt x="1955" y="2077"/>
                  </a:lnTo>
                  <a:lnTo>
                    <a:pt x="1857" y="2126"/>
                  </a:lnTo>
                  <a:lnTo>
                    <a:pt x="1784" y="2150"/>
                  </a:lnTo>
                  <a:lnTo>
                    <a:pt x="1711" y="2223"/>
                  </a:lnTo>
                  <a:lnTo>
                    <a:pt x="1637" y="2297"/>
                  </a:lnTo>
                  <a:lnTo>
                    <a:pt x="1613" y="2370"/>
                  </a:lnTo>
                  <a:lnTo>
                    <a:pt x="1564" y="2468"/>
                  </a:lnTo>
                  <a:lnTo>
                    <a:pt x="1564" y="2565"/>
                  </a:lnTo>
                  <a:lnTo>
                    <a:pt x="782" y="2565"/>
                  </a:lnTo>
                  <a:lnTo>
                    <a:pt x="636" y="2590"/>
                  </a:lnTo>
                  <a:lnTo>
                    <a:pt x="489" y="2639"/>
                  </a:lnTo>
                  <a:lnTo>
                    <a:pt x="343" y="2687"/>
                  </a:lnTo>
                  <a:lnTo>
                    <a:pt x="221" y="2785"/>
                  </a:lnTo>
                  <a:lnTo>
                    <a:pt x="123" y="2907"/>
                  </a:lnTo>
                  <a:lnTo>
                    <a:pt x="74" y="3054"/>
                  </a:lnTo>
                  <a:lnTo>
                    <a:pt x="25" y="3200"/>
                  </a:lnTo>
                  <a:lnTo>
                    <a:pt x="1" y="3347"/>
                  </a:lnTo>
                  <a:lnTo>
                    <a:pt x="1" y="14020"/>
                  </a:lnTo>
                  <a:lnTo>
                    <a:pt x="25" y="14191"/>
                  </a:lnTo>
                  <a:lnTo>
                    <a:pt x="74" y="14337"/>
                  </a:lnTo>
                  <a:lnTo>
                    <a:pt x="123" y="14459"/>
                  </a:lnTo>
                  <a:lnTo>
                    <a:pt x="221" y="14581"/>
                  </a:lnTo>
                  <a:lnTo>
                    <a:pt x="343" y="14679"/>
                  </a:lnTo>
                  <a:lnTo>
                    <a:pt x="489" y="14752"/>
                  </a:lnTo>
                  <a:lnTo>
                    <a:pt x="636" y="14801"/>
                  </a:lnTo>
                  <a:lnTo>
                    <a:pt x="17146" y="14801"/>
                  </a:lnTo>
                  <a:lnTo>
                    <a:pt x="17292" y="14752"/>
                  </a:lnTo>
                  <a:lnTo>
                    <a:pt x="17439" y="14679"/>
                  </a:lnTo>
                  <a:lnTo>
                    <a:pt x="17561" y="14581"/>
                  </a:lnTo>
                  <a:lnTo>
                    <a:pt x="17659" y="14459"/>
                  </a:lnTo>
                  <a:lnTo>
                    <a:pt x="17708" y="14337"/>
                  </a:lnTo>
                  <a:lnTo>
                    <a:pt x="17756" y="14191"/>
                  </a:lnTo>
                  <a:lnTo>
                    <a:pt x="17781" y="14020"/>
                  </a:lnTo>
                  <a:lnTo>
                    <a:pt x="17781" y="3347"/>
                  </a:lnTo>
                  <a:lnTo>
                    <a:pt x="17756" y="3200"/>
                  </a:lnTo>
                  <a:lnTo>
                    <a:pt x="17708" y="3054"/>
                  </a:lnTo>
                  <a:lnTo>
                    <a:pt x="17659" y="2907"/>
                  </a:lnTo>
                  <a:lnTo>
                    <a:pt x="17561" y="2785"/>
                  </a:lnTo>
                  <a:lnTo>
                    <a:pt x="17439" y="2687"/>
                  </a:lnTo>
                  <a:lnTo>
                    <a:pt x="17292" y="2639"/>
                  </a:lnTo>
                  <a:lnTo>
                    <a:pt x="17146" y="2590"/>
                  </a:lnTo>
                  <a:lnTo>
                    <a:pt x="16999" y="2565"/>
                  </a:lnTo>
                  <a:lnTo>
                    <a:pt x="13702" y="2565"/>
                  </a:lnTo>
                  <a:lnTo>
                    <a:pt x="13263" y="758"/>
                  </a:lnTo>
                  <a:lnTo>
                    <a:pt x="13214" y="611"/>
                  </a:lnTo>
                  <a:lnTo>
                    <a:pt x="13141" y="465"/>
                  </a:lnTo>
                  <a:lnTo>
                    <a:pt x="13043" y="318"/>
                  </a:lnTo>
                  <a:lnTo>
                    <a:pt x="12921" y="221"/>
                  </a:lnTo>
                  <a:lnTo>
                    <a:pt x="12774" y="123"/>
                  </a:lnTo>
                  <a:lnTo>
                    <a:pt x="12628" y="50"/>
                  </a:lnTo>
                  <a:lnTo>
                    <a:pt x="1248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85" name="Google Shape;408;p39">
            <a:extLst>
              <a:ext uri="{FF2B5EF4-FFF2-40B4-BE49-F238E27FC236}">
                <a16:creationId xmlns:a16="http://schemas.microsoft.com/office/drawing/2014/main" id="{107EF9DE-19D4-4F6D-8A92-66E4ACC59155}"/>
              </a:ext>
            </a:extLst>
          </p:cNvPr>
          <p:cNvGrpSpPr/>
          <p:nvPr/>
        </p:nvGrpSpPr>
        <p:grpSpPr>
          <a:xfrm>
            <a:off x="1975900" y="539466"/>
            <a:ext cx="473733" cy="416551"/>
            <a:chOff x="1928175" y="312600"/>
            <a:chExt cx="425000" cy="373700"/>
          </a:xfrm>
          <a:solidFill>
            <a:schemeClr val="bg2"/>
          </a:solidFill>
        </p:grpSpPr>
        <p:sp>
          <p:nvSpPr>
            <p:cNvPr id="286" name="Google Shape;409;p39">
              <a:extLst>
                <a:ext uri="{FF2B5EF4-FFF2-40B4-BE49-F238E27FC236}">
                  <a16:creationId xmlns:a16="http://schemas.microsoft.com/office/drawing/2014/main" id="{016E7450-8195-4ACE-9DC3-1D44022BC3DD}"/>
                </a:ext>
              </a:extLst>
            </p:cNvPr>
            <p:cNvSpPr/>
            <p:nvPr/>
          </p:nvSpPr>
          <p:spPr>
            <a:xfrm>
              <a:off x="1928175" y="312600"/>
              <a:ext cx="425000" cy="373700"/>
            </a:xfrm>
            <a:custGeom>
              <a:avLst/>
              <a:gdLst/>
              <a:ahLst/>
              <a:cxnLst/>
              <a:rect l="l" t="t" r="r" b="b"/>
              <a:pathLst>
                <a:path w="17000" h="14948" extrusionOk="0">
                  <a:moveTo>
                    <a:pt x="16022" y="978"/>
                  </a:moveTo>
                  <a:lnTo>
                    <a:pt x="16022" y="13971"/>
                  </a:lnTo>
                  <a:lnTo>
                    <a:pt x="978" y="13971"/>
                  </a:lnTo>
                  <a:lnTo>
                    <a:pt x="978" y="978"/>
                  </a:lnTo>
                  <a:close/>
                  <a:moveTo>
                    <a:pt x="782" y="1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5"/>
                  </a:lnTo>
                  <a:lnTo>
                    <a:pt x="123" y="343"/>
                  </a:lnTo>
                  <a:lnTo>
                    <a:pt x="74" y="489"/>
                  </a:lnTo>
                  <a:lnTo>
                    <a:pt x="25" y="636"/>
                  </a:lnTo>
                  <a:lnTo>
                    <a:pt x="1" y="782"/>
                  </a:lnTo>
                  <a:lnTo>
                    <a:pt x="1" y="14166"/>
                  </a:lnTo>
                  <a:lnTo>
                    <a:pt x="25" y="14313"/>
                  </a:lnTo>
                  <a:lnTo>
                    <a:pt x="74" y="14459"/>
                  </a:lnTo>
                  <a:lnTo>
                    <a:pt x="123" y="14606"/>
                  </a:lnTo>
                  <a:lnTo>
                    <a:pt x="221" y="14703"/>
                  </a:lnTo>
                  <a:lnTo>
                    <a:pt x="343" y="14801"/>
                  </a:lnTo>
                  <a:lnTo>
                    <a:pt x="489" y="14874"/>
                  </a:lnTo>
                  <a:lnTo>
                    <a:pt x="636" y="14923"/>
                  </a:lnTo>
                  <a:lnTo>
                    <a:pt x="782" y="14948"/>
                  </a:lnTo>
                  <a:lnTo>
                    <a:pt x="16218" y="14948"/>
                  </a:lnTo>
                  <a:lnTo>
                    <a:pt x="16364" y="14923"/>
                  </a:lnTo>
                  <a:lnTo>
                    <a:pt x="16511" y="14874"/>
                  </a:lnTo>
                  <a:lnTo>
                    <a:pt x="16657" y="14801"/>
                  </a:lnTo>
                  <a:lnTo>
                    <a:pt x="16779" y="14703"/>
                  </a:lnTo>
                  <a:lnTo>
                    <a:pt x="16877" y="14606"/>
                  </a:lnTo>
                  <a:lnTo>
                    <a:pt x="16926" y="14459"/>
                  </a:lnTo>
                  <a:lnTo>
                    <a:pt x="16975" y="14313"/>
                  </a:lnTo>
                  <a:lnTo>
                    <a:pt x="16999" y="14166"/>
                  </a:lnTo>
                  <a:lnTo>
                    <a:pt x="16999" y="782"/>
                  </a:lnTo>
                  <a:lnTo>
                    <a:pt x="16975" y="636"/>
                  </a:lnTo>
                  <a:lnTo>
                    <a:pt x="16926" y="489"/>
                  </a:lnTo>
                  <a:lnTo>
                    <a:pt x="16877" y="343"/>
                  </a:lnTo>
                  <a:lnTo>
                    <a:pt x="16779" y="245"/>
                  </a:lnTo>
                  <a:lnTo>
                    <a:pt x="16657" y="147"/>
                  </a:lnTo>
                  <a:lnTo>
                    <a:pt x="16511" y="74"/>
                  </a:lnTo>
                  <a:lnTo>
                    <a:pt x="16364" y="25"/>
                  </a:lnTo>
                  <a:lnTo>
                    <a:pt x="1621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7" name="Google Shape;410;p39">
              <a:extLst>
                <a:ext uri="{FF2B5EF4-FFF2-40B4-BE49-F238E27FC236}">
                  <a16:creationId xmlns:a16="http://schemas.microsoft.com/office/drawing/2014/main" id="{CBCDCCA8-2025-48B6-B09D-F7FA82FB156C}"/>
                </a:ext>
              </a:extLst>
            </p:cNvPr>
            <p:cNvSpPr/>
            <p:nvPr/>
          </p:nvSpPr>
          <p:spPr>
            <a:xfrm>
              <a:off x="1964825" y="349250"/>
              <a:ext cx="351700" cy="300425"/>
            </a:xfrm>
            <a:custGeom>
              <a:avLst/>
              <a:gdLst/>
              <a:ahLst/>
              <a:cxnLst/>
              <a:rect l="l" t="t" r="r" b="b"/>
              <a:pathLst>
                <a:path w="14068" h="12017" extrusionOk="0">
                  <a:moveTo>
                    <a:pt x="10111" y="1563"/>
                  </a:moveTo>
                  <a:lnTo>
                    <a:pt x="10307" y="1588"/>
                  </a:lnTo>
                  <a:lnTo>
                    <a:pt x="10502" y="1612"/>
                  </a:lnTo>
                  <a:lnTo>
                    <a:pt x="10697" y="1661"/>
                  </a:lnTo>
                  <a:lnTo>
                    <a:pt x="10868" y="1734"/>
                  </a:lnTo>
                  <a:lnTo>
                    <a:pt x="11039" y="1807"/>
                  </a:lnTo>
                  <a:lnTo>
                    <a:pt x="11186" y="1905"/>
                  </a:lnTo>
                  <a:lnTo>
                    <a:pt x="11357" y="2027"/>
                  </a:lnTo>
                  <a:lnTo>
                    <a:pt x="11479" y="2149"/>
                  </a:lnTo>
                  <a:lnTo>
                    <a:pt x="11625" y="2271"/>
                  </a:lnTo>
                  <a:lnTo>
                    <a:pt x="11723" y="2442"/>
                  </a:lnTo>
                  <a:lnTo>
                    <a:pt x="11821" y="2589"/>
                  </a:lnTo>
                  <a:lnTo>
                    <a:pt x="11894" y="2760"/>
                  </a:lnTo>
                  <a:lnTo>
                    <a:pt x="11967" y="2955"/>
                  </a:lnTo>
                  <a:lnTo>
                    <a:pt x="12016" y="3126"/>
                  </a:lnTo>
                  <a:lnTo>
                    <a:pt x="12041" y="3322"/>
                  </a:lnTo>
                  <a:lnTo>
                    <a:pt x="12065" y="3517"/>
                  </a:lnTo>
                  <a:lnTo>
                    <a:pt x="12041" y="3737"/>
                  </a:lnTo>
                  <a:lnTo>
                    <a:pt x="12016" y="3908"/>
                  </a:lnTo>
                  <a:lnTo>
                    <a:pt x="11967" y="4103"/>
                  </a:lnTo>
                  <a:lnTo>
                    <a:pt x="11894" y="4274"/>
                  </a:lnTo>
                  <a:lnTo>
                    <a:pt x="11821" y="4445"/>
                  </a:lnTo>
                  <a:lnTo>
                    <a:pt x="11723" y="4616"/>
                  </a:lnTo>
                  <a:lnTo>
                    <a:pt x="11625" y="4763"/>
                  </a:lnTo>
                  <a:lnTo>
                    <a:pt x="11479" y="4909"/>
                  </a:lnTo>
                  <a:lnTo>
                    <a:pt x="11357" y="5031"/>
                  </a:lnTo>
                  <a:lnTo>
                    <a:pt x="11186" y="5153"/>
                  </a:lnTo>
                  <a:lnTo>
                    <a:pt x="11039" y="5251"/>
                  </a:lnTo>
                  <a:lnTo>
                    <a:pt x="10868" y="5324"/>
                  </a:lnTo>
                  <a:lnTo>
                    <a:pt x="10697" y="5398"/>
                  </a:lnTo>
                  <a:lnTo>
                    <a:pt x="10502" y="5446"/>
                  </a:lnTo>
                  <a:lnTo>
                    <a:pt x="10307" y="5471"/>
                  </a:lnTo>
                  <a:lnTo>
                    <a:pt x="9916" y="5471"/>
                  </a:lnTo>
                  <a:lnTo>
                    <a:pt x="9720" y="5446"/>
                  </a:lnTo>
                  <a:lnTo>
                    <a:pt x="9525" y="5398"/>
                  </a:lnTo>
                  <a:lnTo>
                    <a:pt x="9354" y="5324"/>
                  </a:lnTo>
                  <a:lnTo>
                    <a:pt x="9183" y="5251"/>
                  </a:lnTo>
                  <a:lnTo>
                    <a:pt x="9012" y="5153"/>
                  </a:lnTo>
                  <a:lnTo>
                    <a:pt x="8866" y="5031"/>
                  </a:lnTo>
                  <a:lnTo>
                    <a:pt x="8719" y="4909"/>
                  </a:lnTo>
                  <a:lnTo>
                    <a:pt x="8597" y="4763"/>
                  </a:lnTo>
                  <a:lnTo>
                    <a:pt x="8475" y="4616"/>
                  </a:lnTo>
                  <a:lnTo>
                    <a:pt x="8377" y="4445"/>
                  </a:lnTo>
                  <a:lnTo>
                    <a:pt x="8304" y="4274"/>
                  </a:lnTo>
                  <a:lnTo>
                    <a:pt x="8231" y="4103"/>
                  </a:lnTo>
                  <a:lnTo>
                    <a:pt x="8182" y="3908"/>
                  </a:lnTo>
                  <a:lnTo>
                    <a:pt x="8157" y="3737"/>
                  </a:lnTo>
                  <a:lnTo>
                    <a:pt x="8157" y="3517"/>
                  </a:lnTo>
                  <a:lnTo>
                    <a:pt x="8157" y="3322"/>
                  </a:lnTo>
                  <a:lnTo>
                    <a:pt x="8182" y="3126"/>
                  </a:lnTo>
                  <a:lnTo>
                    <a:pt x="8231" y="2955"/>
                  </a:lnTo>
                  <a:lnTo>
                    <a:pt x="8304" y="2760"/>
                  </a:lnTo>
                  <a:lnTo>
                    <a:pt x="8377" y="2589"/>
                  </a:lnTo>
                  <a:lnTo>
                    <a:pt x="8475" y="2442"/>
                  </a:lnTo>
                  <a:lnTo>
                    <a:pt x="8597" y="2271"/>
                  </a:lnTo>
                  <a:lnTo>
                    <a:pt x="8719" y="2149"/>
                  </a:lnTo>
                  <a:lnTo>
                    <a:pt x="8866" y="2027"/>
                  </a:lnTo>
                  <a:lnTo>
                    <a:pt x="9012" y="1905"/>
                  </a:lnTo>
                  <a:lnTo>
                    <a:pt x="9183" y="1807"/>
                  </a:lnTo>
                  <a:lnTo>
                    <a:pt x="9354" y="1734"/>
                  </a:lnTo>
                  <a:lnTo>
                    <a:pt x="9525" y="1661"/>
                  </a:lnTo>
                  <a:lnTo>
                    <a:pt x="9720" y="1612"/>
                  </a:lnTo>
                  <a:lnTo>
                    <a:pt x="9916" y="1588"/>
                  </a:lnTo>
                  <a:lnTo>
                    <a:pt x="10111" y="1563"/>
                  </a:lnTo>
                  <a:close/>
                  <a:moveTo>
                    <a:pt x="0" y="0"/>
                  </a:moveTo>
                  <a:lnTo>
                    <a:pt x="0" y="9232"/>
                  </a:lnTo>
                  <a:lnTo>
                    <a:pt x="3248" y="5080"/>
                  </a:lnTo>
                  <a:lnTo>
                    <a:pt x="3346" y="4958"/>
                  </a:lnTo>
                  <a:lnTo>
                    <a:pt x="3468" y="4885"/>
                  </a:lnTo>
                  <a:lnTo>
                    <a:pt x="3590" y="4836"/>
                  </a:lnTo>
                  <a:lnTo>
                    <a:pt x="3737" y="4811"/>
                  </a:lnTo>
                  <a:lnTo>
                    <a:pt x="3859" y="4836"/>
                  </a:lnTo>
                  <a:lnTo>
                    <a:pt x="4005" y="4885"/>
                  </a:lnTo>
                  <a:lnTo>
                    <a:pt x="4128" y="4958"/>
                  </a:lnTo>
                  <a:lnTo>
                    <a:pt x="4225" y="5080"/>
                  </a:lnTo>
                  <a:lnTo>
                    <a:pt x="9647" y="12016"/>
                  </a:lnTo>
                  <a:lnTo>
                    <a:pt x="10233" y="12016"/>
                  </a:lnTo>
                  <a:lnTo>
                    <a:pt x="10087" y="11772"/>
                  </a:lnTo>
                  <a:lnTo>
                    <a:pt x="8157" y="9305"/>
                  </a:lnTo>
                  <a:lnTo>
                    <a:pt x="9403" y="7718"/>
                  </a:lnTo>
                  <a:lnTo>
                    <a:pt x="9501" y="7596"/>
                  </a:lnTo>
                  <a:lnTo>
                    <a:pt x="9623" y="7522"/>
                  </a:lnTo>
                  <a:lnTo>
                    <a:pt x="9745" y="7473"/>
                  </a:lnTo>
                  <a:lnTo>
                    <a:pt x="9891" y="7449"/>
                  </a:lnTo>
                  <a:lnTo>
                    <a:pt x="10014" y="7473"/>
                  </a:lnTo>
                  <a:lnTo>
                    <a:pt x="10160" y="7522"/>
                  </a:lnTo>
                  <a:lnTo>
                    <a:pt x="10282" y="7596"/>
                  </a:lnTo>
                  <a:lnTo>
                    <a:pt x="10380" y="7718"/>
                  </a:lnTo>
                  <a:lnTo>
                    <a:pt x="13750" y="12016"/>
                  </a:lnTo>
                  <a:lnTo>
                    <a:pt x="14068" y="12016"/>
                  </a:lnTo>
                  <a:lnTo>
                    <a:pt x="1406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88" name="Google Shape;411;p39">
            <a:extLst>
              <a:ext uri="{FF2B5EF4-FFF2-40B4-BE49-F238E27FC236}">
                <a16:creationId xmlns:a16="http://schemas.microsoft.com/office/drawing/2014/main" id="{0FD166EF-C7FA-476A-9EDE-F4DD99E3801E}"/>
              </a:ext>
            </a:extLst>
          </p:cNvPr>
          <p:cNvSpPr/>
          <p:nvPr/>
        </p:nvSpPr>
        <p:spPr>
          <a:xfrm>
            <a:off x="2770269" y="524513"/>
            <a:ext cx="387960" cy="446480"/>
          </a:xfrm>
          <a:custGeom>
            <a:avLst/>
            <a:gdLst/>
            <a:ahLst/>
            <a:cxnLst/>
            <a:rect l="l" t="t" r="r" b="b"/>
            <a:pathLst>
              <a:path w="13922" h="16022" extrusionOk="0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9" name="Google Shape;412;p39">
            <a:extLst>
              <a:ext uri="{FF2B5EF4-FFF2-40B4-BE49-F238E27FC236}">
                <a16:creationId xmlns:a16="http://schemas.microsoft.com/office/drawing/2014/main" id="{9B28DC93-71A3-46B2-AD7F-4675B139C57A}"/>
              </a:ext>
            </a:extLst>
          </p:cNvPr>
          <p:cNvSpPr/>
          <p:nvPr/>
        </p:nvSpPr>
        <p:spPr>
          <a:xfrm>
            <a:off x="3548198" y="525880"/>
            <a:ext cx="334901" cy="443749"/>
          </a:xfrm>
          <a:custGeom>
            <a:avLst/>
            <a:gdLst/>
            <a:ahLst/>
            <a:cxnLst/>
            <a:rect l="l" t="t" r="r" b="b"/>
            <a:pathLst>
              <a:path w="12018" h="15924" extrusionOk="0">
                <a:moveTo>
                  <a:pt x="6278" y="3444"/>
                </a:moveTo>
                <a:lnTo>
                  <a:pt x="6522" y="3493"/>
                </a:lnTo>
                <a:lnTo>
                  <a:pt x="6766" y="3542"/>
                </a:lnTo>
                <a:lnTo>
                  <a:pt x="7010" y="3639"/>
                </a:lnTo>
                <a:lnTo>
                  <a:pt x="7230" y="3737"/>
                </a:lnTo>
                <a:lnTo>
                  <a:pt x="7450" y="3883"/>
                </a:lnTo>
                <a:lnTo>
                  <a:pt x="7645" y="4030"/>
                </a:lnTo>
                <a:lnTo>
                  <a:pt x="7816" y="4201"/>
                </a:lnTo>
                <a:lnTo>
                  <a:pt x="7987" y="4372"/>
                </a:lnTo>
                <a:lnTo>
                  <a:pt x="8134" y="4567"/>
                </a:lnTo>
                <a:lnTo>
                  <a:pt x="8280" y="4787"/>
                </a:lnTo>
                <a:lnTo>
                  <a:pt x="8378" y="5007"/>
                </a:lnTo>
                <a:lnTo>
                  <a:pt x="8476" y="5251"/>
                </a:lnTo>
                <a:lnTo>
                  <a:pt x="8525" y="5495"/>
                </a:lnTo>
                <a:lnTo>
                  <a:pt x="8573" y="5740"/>
                </a:lnTo>
                <a:lnTo>
                  <a:pt x="8573" y="6008"/>
                </a:lnTo>
                <a:lnTo>
                  <a:pt x="8573" y="6277"/>
                </a:lnTo>
                <a:lnTo>
                  <a:pt x="8525" y="6521"/>
                </a:lnTo>
                <a:lnTo>
                  <a:pt x="8476" y="6765"/>
                </a:lnTo>
                <a:lnTo>
                  <a:pt x="8378" y="7010"/>
                </a:lnTo>
                <a:lnTo>
                  <a:pt x="8280" y="7229"/>
                </a:lnTo>
                <a:lnTo>
                  <a:pt x="8134" y="7449"/>
                </a:lnTo>
                <a:lnTo>
                  <a:pt x="7987" y="7645"/>
                </a:lnTo>
                <a:lnTo>
                  <a:pt x="7816" y="7816"/>
                </a:lnTo>
                <a:lnTo>
                  <a:pt x="7645" y="7987"/>
                </a:lnTo>
                <a:lnTo>
                  <a:pt x="7450" y="8133"/>
                </a:lnTo>
                <a:lnTo>
                  <a:pt x="7230" y="8280"/>
                </a:lnTo>
                <a:lnTo>
                  <a:pt x="7010" y="8377"/>
                </a:lnTo>
                <a:lnTo>
                  <a:pt x="6766" y="8475"/>
                </a:lnTo>
                <a:lnTo>
                  <a:pt x="6522" y="8524"/>
                </a:lnTo>
                <a:lnTo>
                  <a:pt x="6278" y="8573"/>
                </a:lnTo>
                <a:lnTo>
                  <a:pt x="5740" y="8573"/>
                </a:lnTo>
                <a:lnTo>
                  <a:pt x="5496" y="8524"/>
                </a:lnTo>
                <a:lnTo>
                  <a:pt x="5252" y="8475"/>
                </a:lnTo>
                <a:lnTo>
                  <a:pt x="5008" y="8377"/>
                </a:lnTo>
                <a:lnTo>
                  <a:pt x="4788" y="8280"/>
                </a:lnTo>
                <a:lnTo>
                  <a:pt x="4568" y="8133"/>
                </a:lnTo>
                <a:lnTo>
                  <a:pt x="4373" y="7987"/>
                </a:lnTo>
                <a:lnTo>
                  <a:pt x="4202" y="7816"/>
                </a:lnTo>
                <a:lnTo>
                  <a:pt x="4031" y="7645"/>
                </a:lnTo>
                <a:lnTo>
                  <a:pt x="3884" y="7449"/>
                </a:lnTo>
                <a:lnTo>
                  <a:pt x="3738" y="7229"/>
                </a:lnTo>
                <a:lnTo>
                  <a:pt x="3640" y="7010"/>
                </a:lnTo>
                <a:lnTo>
                  <a:pt x="3542" y="6765"/>
                </a:lnTo>
                <a:lnTo>
                  <a:pt x="3493" y="6521"/>
                </a:lnTo>
                <a:lnTo>
                  <a:pt x="3445" y="6277"/>
                </a:lnTo>
                <a:lnTo>
                  <a:pt x="3445" y="6008"/>
                </a:lnTo>
                <a:lnTo>
                  <a:pt x="3445" y="5740"/>
                </a:lnTo>
                <a:lnTo>
                  <a:pt x="3493" y="5495"/>
                </a:lnTo>
                <a:lnTo>
                  <a:pt x="3542" y="5251"/>
                </a:lnTo>
                <a:lnTo>
                  <a:pt x="3640" y="5007"/>
                </a:lnTo>
                <a:lnTo>
                  <a:pt x="3738" y="4787"/>
                </a:lnTo>
                <a:lnTo>
                  <a:pt x="3884" y="4567"/>
                </a:lnTo>
                <a:lnTo>
                  <a:pt x="4031" y="4372"/>
                </a:lnTo>
                <a:lnTo>
                  <a:pt x="4202" y="4201"/>
                </a:lnTo>
                <a:lnTo>
                  <a:pt x="4373" y="4030"/>
                </a:lnTo>
                <a:lnTo>
                  <a:pt x="4568" y="3883"/>
                </a:lnTo>
                <a:lnTo>
                  <a:pt x="4788" y="3737"/>
                </a:lnTo>
                <a:lnTo>
                  <a:pt x="5008" y="3639"/>
                </a:lnTo>
                <a:lnTo>
                  <a:pt x="5252" y="3542"/>
                </a:lnTo>
                <a:lnTo>
                  <a:pt x="5496" y="3493"/>
                </a:lnTo>
                <a:lnTo>
                  <a:pt x="5740" y="3444"/>
                </a:lnTo>
                <a:close/>
                <a:moveTo>
                  <a:pt x="5691" y="0"/>
                </a:moveTo>
                <a:lnTo>
                  <a:pt x="5398" y="25"/>
                </a:lnTo>
                <a:lnTo>
                  <a:pt x="5105" y="73"/>
                </a:lnTo>
                <a:lnTo>
                  <a:pt x="4788" y="122"/>
                </a:lnTo>
                <a:lnTo>
                  <a:pt x="4519" y="196"/>
                </a:lnTo>
                <a:lnTo>
                  <a:pt x="4226" y="269"/>
                </a:lnTo>
                <a:lnTo>
                  <a:pt x="3664" y="464"/>
                </a:lnTo>
                <a:lnTo>
                  <a:pt x="3152" y="733"/>
                </a:lnTo>
                <a:lnTo>
                  <a:pt x="2639" y="1026"/>
                </a:lnTo>
                <a:lnTo>
                  <a:pt x="2199" y="1368"/>
                </a:lnTo>
                <a:lnTo>
                  <a:pt x="1759" y="1759"/>
                </a:lnTo>
                <a:lnTo>
                  <a:pt x="1369" y="2198"/>
                </a:lnTo>
                <a:lnTo>
                  <a:pt x="1027" y="2638"/>
                </a:lnTo>
                <a:lnTo>
                  <a:pt x="734" y="3151"/>
                </a:lnTo>
                <a:lnTo>
                  <a:pt x="465" y="3664"/>
                </a:lnTo>
                <a:lnTo>
                  <a:pt x="270" y="4225"/>
                </a:lnTo>
                <a:lnTo>
                  <a:pt x="196" y="4518"/>
                </a:lnTo>
                <a:lnTo>
                  <a:pt x="123" y="4787"/>
                </a:lnTo>
                <a:lnTo>
                  <a:pt x="74" y="5105"/>
                </a:lnTo>
                <a:lnTo>
                  <a:pt x="25" y="5398"/>
                </a:lnTo>
                <a:lnTo>
                  <a:pt x="1" y="5691"/>
                </a:lnTo>
                <a:lnTo>
                  <a:pt x="1" y="6008"/>
                </a:lnTo>
                <a:lnTo>
                  <a:pt x="25" y="6448"/>
                </a:lnTo>
                <a:lnTo>
                  <a:pt x="74" y="6887"/>
                </a:lnTo>
                <a:lnTo>
                  <a:pt x="147" y="7352"/>
                </a:lnTo>
                <a:lnTo>
                  <a:pt x="270" y="7791"/>
                </a:lnTo>
                <a:lnTo>
                  <a:pt x="392" y="8231"/>
                </a:lnTo>
                <a:lnTo>
                  <a:pt x="563" y="8670"/>
                </a:lnTo>
                <a:lnTo>
                  <a:pt x="734" y="9110"/>
                </a:lnTo>
                <a:lnTo>
                  <a:pt x="929" y="9550"/>
                </a:lnTo>
                <a:lnTo>
                  <a:pt x="1149" y="9965"/>
                </a:lnTo>
                <a:lnTo>
                  <a:pt x="1393" y="10404"/>
                </a:lnTo>
                <a:lnTo>
                  <a:pt x="1906" y="11210"/>
                </a:lnTo>
                <a:lnTo>
                  <a:pt x="2443" y="11992"/>
                </a:lnTo>
                <a:lnTo>
                  <a:pt x="3005" y="12725"/>
                </a:lnTo>
                <a:lnTo>
                  <a:pt x="3567" y="13408"/>
                </a:lnTo>
                <a:lnTo>
                  <a:pt x="4104" y="14019"/>
                </a:lnTo>
                <a:lnTo>
                  <a:pt x="4617" y="14581"/>
                </a:lnTo>
                <a:lnTo>
                  <a:pt x="5081" y="15045"/>
                </a:lnTo>
                <a:lnTo>
                  <a:pt x="5740" y="15680"/>
                </a:lnTo>
                <a:lnTo>
                  <a:pt x="6009" y="15924"/>
                </a:lnTo>
                <a:lnTo>
                  <a:pt x="6278" y="15680"/>
                </a:lnTo>
                <a:lnTo>
                  <a:pt x="6937" y="15045"/>
                </a:lnTo>
                <a:lnTo>
                  <a:pt x="7401" y="14581"/>
                </a:lnTo>
                <a:lnTo>
                  <a:pt x="7914" y="14019"/>
                </a:lnTo>
                <a:lnTo>
                  <a:pt x="8451" y="13408"/>
                </a:lnTo>
                <a:lnTo>
                  <a:pt x="9013" y="12725"/>
                </a:lnTo>
                <a:lnTo>
                  <a:pt x="9575" y="11992"/>
                </a:lnTo>
                <a:lnTo>
                  <a:pt x="10112" y="11210"/>
                </a:lnTo>
                <a:lnTo>
                  <a:pt x="10625" y="10404"/>
                </a:lnTo>
                <a:lnTo>
                  <a:pt x="10869" y="9965"/>
                </a:lnTo>
                <a:lnTo>
                  <a:pt x="11089" y="9550"/>
                </a:lnTo>
                <a:lnTo>
                  <a:pt x="11284" y="9110"/>
                </a:lnTo>
                <a:lnTo>
                  <a:pt x="11455" y="8670"/>
                </a:lnTo>
                <a:lnTo>
                  <a:pt x="11626" y="8231"/>
                </a:lnTo>
                <a:lnTo>
                  <a:pt x="11748" y="7791"/>
                </a:lnTo>
                <a:lnTo>
                  <a:pt x="11871" y="7352"/>
                </a:lnTo>
                <a:lnTo>
                  <a:pt x="11944" y="6887"/>
                </a:lnTo>
                <a:lnTo>
                  <a:pt x="11993" y="6448"/>
                </a:lnTo>
                <a:lnTo>
                  <a:pt x="12017" y="6008"/>
                </a:lnTo>
                <a:lnTo>
                  <a:pt x="12017" y="5691"/>
                </a:lnTo>
                <a:lnTo>
                  <a:pt x="11993" y="5398"/>
                </a:lnTo>
                <a:lnTo>
                  <a:pt x="11944" y="5105"/>
                </a:lnTo>
                <a:lnTo>
                  <a:pt x="11895" y="4787"/>
                </a:lnTo>
                <a:lnTo>
                  <a:pt x="11822" y="4518"/>
                </a:lnTo>
                <a:lnTo>
                  <a:pt x="11748" y="4225"/>
                </a:lnTo>
                <a:lnTo>
                  <a:pt x="11553" y="3664"/>
                </a:lnTo>
                <a:lnTo>
                  <a:pt x="11284" y="3151"/>
                </a:lnTo>
                <a:lnTo>
                  <a:pt x="10991" y="2638"/>
                </a:lnTo>
                <a:lnTo>
                  <a:pt x="10649" y="2198"/>
                </a:lnTo>
                <a:lnTo>
                  <a:pt x="10259" y="1759"/>
                </a:lnTo>
                <a:lnTo>
                  <a:pt x="9819" y="1368"/>
                </a:lnTo>
                <a:lnTo>
                  <a:pt x="9379" y="1026"/>
                </a:lnTo>
                <a:lnTo>
                  <a:pt x="8866" y="733"/>
                </a:lnTo>
                <a:lnTo>
                  <a:pt x="8354" y="464"/>
                </a:lnTo>
                <a:lnTo>
                  <a:pt x="7792" y="269"/>
                </a:lnTo>
                <a:lnTo>
                  <a:pt x="7499" y="196"/>
                </a:lnTo>
                <a:lnTo>
                  <a:pt x="7230" y="122"/>
                </a:lnTo>
                <a:lnTo>
                  <a:pt x="6913" y="73"/>
                </a:lnTo>
                <a:lnTo>
                  <a:pt x="6620" y="25"/>
                </a:lnTo>
                <a:lnTo>
                  <a:pt x="6326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90" name="Google Shape;413;p39">
            <a:extLst>
              <a:ext uri="{FF2B5EF4-FFF2-40B4-BE49-F238E27FC236}">
                <a16:creationId xmlns:a16="http://schemas.microsoft.com/office/drawing/2014/main" id="{879D0271-7672-44F4-83E1-850ED792E409}"/>
              </a:ext>
            </a:extLst>
          </p:cNvPr>
          <p:cNvGrpSpPr/>
          <p:nvPr/>
        </p:nvGrpSpPr>
        <p:grpSpPr>
          <a:xfrm>
            <a:off x="4194617" y="517701"/>
            <a:ext cx="544515" cy="460107"/>
            <a:chOff x="3918650" y="293075"/>
            <a:chExt cx="488500" cy="412775"/>
          </a:xfrm>
          <a:solidFill>
            <a:schemeClr val="bg2"/>
          </a:solidFill>
        </p:grpSpPr>
        <p:sp>
          <p:nvSpPr>
            <p:cNvPr id="291" name="Google Shape;414;p39">
              <a:extLst>
                <a:ext uri="{FF2B5EF4-FFF2-40B4-BE49-F238E27FC236}">
                  <a16:creationId xmlns:a16="http://schemas.microsoft.com/office/drawing/2014/main" id="{E3433262-592C-4FAF-8E53-CFB9F38F9BFA}"/>
                </a:ext>
              </a:extLst>
            </p:cNvPr>
            <p:cNvSpPr/>
            <p:nvPr/>
          </p:nvSpPr>
          <p:spPr>
            <a:xfrm>
              <a:off x="4085350" y="293675"/>
              <a:ext cx="154500" cy="412175"/>
            </a:xfrm>
            <a:custGeom>
              <a:avLst/>
              <a:gdLst/>
              <a:ahLst/>
              <a:cxnLst/>
              <a:rect l="l" t="t" r="r" b="b"/>
              <a:pathLst>
                <a:path w="6180" h="16487" extrusionOk="0">
                  <a:moveTo>
                    <a:pt x="709" y="5496"/>
                  </a:moveTo>
                  <a:lnTo>
                    <a:pt x="806" y="5520"/>
                  </a:lnTo>
                  <a:lnTo>
                    <a:pt x="1050" y="5667"/>
                  </a:lnTo>
                  <a:lnTo>
                    <a:pt x="1270" y="5813"/>
                  </a:lnTo>
                  <a:lnTo>
                    <a:pt x="1344" y="5886"/>
                  </a:lnTo>
                  <a:lnTo>
                    <a:pt x="1368" y="5984"/>
                  </a:lnTo>
                  <a:lnTo>
                    <a:pt x="1344" y="6082"/>
                  </a:lnTo>
                  <a:lnTo>
                    <a:pt x="1319" y="6155"/>
                  </a:lnTo>
                  <a:lnTo>
                    <a:pt x="1221" y="6228"/>
                  </a:lnTo>
                  <a:lnTo>
                    <a:pt x="1124" y="6253"/>
                  </a:lnTo>
                  <a:lnTo>
                    <a:pt x="1050" y="6228"/>
                  </a:lnTo>
                  <a:lnTo>
                    <a:pt x="977" y="6204"/>
                  </a:lnTo>
                  <a:lnTo>
                    <a:pt x="782" y="6082"/>
                  </a:lnTo>
                  <a:lnTo>
                    <a:pt x="586" y="5960"/>
                  </a:lnTo>
                  <a:lnTo>
                    <a:pt x="513" y="5911"/>
                  </a:lnTo>
                  <a:lnTo>
                    <a:pt x="464" y="5838"/>
                  </a:lnTo>
                  <a:lnTo>
                    <a:pt x="464" y="5740"/>
                  </a:lnTo>
                  <a:lnTo>
                    <a:pt x="489" y="5642"/>
                  </a:lnTo>
                  <a:lnTo>
                    <a:pt x="538" y="5569"/>
                  </a:lnTo>
                  <a:lnTo>
                    <a:pt x="611" y="5520"/>
                  </a:lnTo>
                  <a:lnTo>
                    <a:pt x="709" y="5496"/>
                  </a:lnTo>
                  <a:close/>
                  <a:moveTo>
                    <a:pt x="1685" y="6351"/>
                  </a:moveTo>
                  <a:lnTo>
                    <a:pt x="1783" y="6375"/>
                  </a:lnTo>
                  <a:lnTo>
                    <a:pt x="1856" y="6448"/>
                  </a:lnTo>
                  <a:lnTo>
                    <a:pt x="2003" y="6668"/>
                  </a:lnTo>
                  <a:lnTo>
                    <a:pt x="2125" y="6888"/>
                  </a:lnTo>
                  <a:lnTo>
                    <a:pt x="2150" y="6986"/>
                  </a:lnTo>
                  <a:lnTo>
                    <a:pt x="2150" y="7083"/>
                  </a:lnTo>
                  <a:lnTo>
                    <a:pt x="2101" y="7156"/>
                  </a:lnTo>
                  <a:lnTo>
                    <a:pt x="2027" y="7230"/>
                  </a:lnTo>
                  <a:lnTo>
                    <a:pt x="1979" y="7254"/>
                  </a:lnTo>
                  <a:lnTo>
                    <a:pt x="1856" y="7254"/>
                  </a:lnTo>
                  <a:lnTo>
                    <a:pt x="1783" y="7230"/>
                  </a:lnTo>
                  <a:lnTo>
                    <a:pt x="1734" y="7181"/>
                  </a:lnTo>
                  <a:lnTo>
                    <a:pt x="1685" y="7132"/>
                  </a:lnTo>
                  <a:lnTo>
                    <a:pt x="1441" y="6741"/>
                  </a:lnTo>
                  <a:lnTo>
                    <a:pt x="1417" y="6644"/>
                  </a:lnTo>
                  <a:lnTo>
                    <a:pt x="1417" y="6546"/>
                  </a:lnTo>
                  <a:lnTo>
                    <a:pt x="1441" y="6448"/>
                  </a:lnTo>
                  <a:lnTo>
                    <a:pt x="1515" y="6399"/>
                  </a:lnTo>
                  <a:lnTo>
                    <a:pt x="1612" y="6351"/>
                  </a:lnTo>
                  <a:close/>
                  <a:moveTo>
                    <a:pt x="2247" y="7498"/>
                  </a:moveTo>
                  <a:lnTo>
                    <a:pt x="2345" y="7523"/>
                  </a:lnTo>
                  <a:lnTo>
                    <a:pt x="2418" y="7572"/>
                  </a:lnTo>
                  <a:lnTo>
                    <a:pt x="2467" y="7645"/>
                  </a:lnTo>
                  <a:lnTo>
                    <a:pt x="2662" y="8109"/>
                  </a:lnTo>
                  <a:lnTo>
                    <a:pt x="2662" y="8207"/>
                  </a:lnTo>
                  <a:lnTo>
                    <a:pt x="2638" y="8304"/>
                  </a:lnTo>
                  <a:lnTo>
                    <a:pt x="2589" y="8378"/>
                  </a:lnTo>
                  <a:lnTo>
                    <a:pt x="2516" y="8426"/>
                  </a:lnTo>
                  <a:lnTo>
                    <a:pt x="2418" y="8451"/>
                  </a:lnTo>
                  <a:lnTo>
                    <a:pt x="2345" y="8426"/>
                  </a:lnTo>
                  <a:lnTo>
                    <a:pt x="2272" y="8402"/>
                  </a:lnTo>
                  <a:lnTo>
                    <a:pt x="2223" y="8353"/>
                  </a:lnTo>
                  <a:lnTo>
                    <a:pt x="2198" y="8280"/>
                  </a:lnTo>
                  <a:lnTo>
                    <a:pt x="2027" y="7840"/>
                  </a:lnTo>
                  <a:lnTo>
                    <a:pt x="2003" y="7743"/>
                  </a:lnTo>
                  <a:lnTo>
                    <a:pt x="2027" y="7645"/>
                  </a:lnTo>
                  <a:lnTo>
                    <a:pt x="2076" y="7572"/>
                  </a:lnTo>
                  <a:lnTo>
                    <a:pt x="2150" y="7523"/>
                  </a:lnTo>
                  <a:lnTo>
                    <a:pt x="2247" y="7498"/>
                  </a:lnTo>
                  <a:close/>
                  <a:moveTo>
                    <a:pt x="2711" y="8720"/>
                  </a:moveTo>
                  <a:lnTo>
                    <a:pt x="2785" y="8744"/>
                  </a:lnTo>
                  <a:lnTo>
                    <a:pt x="2858" y="8793"/>
                  </a:lnTo>
                  <a:lnTo>
                    <a:pt x="2907" y="8866"/>
                  </a:lnTo>
                  <a:lnTo>
                    <a:pt x="3078" y="9355"/>
                  </a:lnTo>
                  <a:lnTo>
                    <a:pt x="3102" y="9452"/>
                  </a:lnTo>
                  <a:lnTo>
                    <a:pt x="3078" y="9526"/>
                  </a:lnTo>
                  <a:lnTo>
                    <a:pt x="3004" y="9599"/>
                  </a:lnTo>
                  <a:lnTo>
                    <a:pt x="2931" y="9648"/>
                  </a:lnTo>
                  <a:lnTo>
                    <a:pt x="2858" y="9672"/>
                  </a:lnTo>
                  <a:lnTo>
                    <a:pt x="2785" y="9672"/>
                  </a:lnTo>
                  <a:lnTo>
                    <a:pt x="2711" y="9623"/>
                  </a:lnTo>
                  <a:lnTo>
                    <a:pt x="2662" y="9574"/>
                  </a:lnTo>
                  <a:lnTo>
                    <a:pt x="2614" y="9501"/>
                  </a:lnTo>
                  <a:lnTo>
                    <a:pt x="2467" y="9037"/>
                  </a:lnTo>
                  <a:lnTo>
                    <a:pt x="2443" y="8939"/>
                  </a:lnTo>
                  <a:lnTo>
                    <a:pt x="2467" y="8842"/>
                  </a:lnTo>
                  <a:lnTo>
                    <a:pt x="2516" y="8768"/>
                  </a:lnTo>
                  <a:lnTo>
                    <a:pt x="2614" y="8720"/>
                  </a:lnTo>
                  <a:close/>
                  <a:moveTo>
                    <a:pt x="3224" y="9941"/>
                  </a:moveTo>
                  <a:lnTo>
                    <a:pt x="3297" y="10014"/>
                  </a:lnTo>
                  <a:lnTo>
                    <a:pt x="3346" y="10087"/>
                  </a:lnTo>
                  <a:lnTo>
                    <a:pt x="3542" y="10527"/>
                  </a:lnTo>
                  <a:lnTo>
                    <a:pt x="3566" y="10625"/>
                  </a:lnTo>
                  <a:lnTo>
                    <a:pt x="3566" y="10722"/>
                  </a:lnTo>
                  <a:lnTo>
                    <a:pt x="3517" y="10796"/>
                  </a:lnTo>
                  <a:lnTo>
                    <a:pt x="3444" y="10844"/>
                  </a:lnTo>
                  <a:lnTo>
                    <a:pt x="3322" y="10869"/>
                  </a:lnTo>
                  <a:lnTo>
                    <a:pt x="3273" y="10869"/>
                  </a:lnTo>
                  <a:lnTo>
                    <a:pt x="3200" y="10844"/>
                  </a:lnTo>
                  <a:lnTo>
                    <a:pt x="3151" y="10796"/>
                  </a:lnTo>
                  <a:lnTo>
                    <a:pt x="3102" y="10747"/>
                  </a:lnTo>
                  <a:lnTo>
                    <a:pt x="2907" y="10258"/>
                  </a:lnTo>
                  <a:lnTo>
                    <a:pt x="2882" y="10161"/>
                  </a:lnTo>
                  <a:lnTo>
                    <a:pt x="2907" y="10087"/>
                  </a:lnTo>
                  <a:lnTo>
                    <a:pt x="2955" y="10014"/>
                  </a:lnTo>
                  <a:lnTo>
                    <a:pt x="3029" y="9941"/>
                  </a:lnTo>
                  <a:close/>
                  <a:moveTo>
                    <a:pt x="3761" y="11089"/>
                  </a:moveTo>
                  <a:lnTo>
                    <a:pt x="3835" y="11137"/>
                  </a:lnTo>
                  <a:lnTo>
                    <a:pt x="3908" y="11211"/>
                  </a:lnTo>
                  <a:lnTo>
                    <a:pt x="4177" y="11577"/>
                  </a:lnTo>
                  <a:lnTo>
                    <a:pt x="4225" y="11675"/>
                  </a:lnTo>
                  <a:lnTo>
                    <a:pt x="4250" y="11748"/>
                  </a:lnTo>
                  <a:lnTo>
                    <a:pt x="4201" y="11846"/>
                  </a:lnTo>
                  <a:lnTo>
                    <a:pt x="4152" y="11919"/>
                  </a:lnTo>
                  <a:lnTo>
                    <a:pt x="4079" y="11968"/>
                  </a:lnTo>
                  <a:lnTo>
                    <a:pt x="3884" y="11968"/>
                  </a:lnTo>
                  <a:lnTo>
                    <a:pt x="3810" y="11895"/>
                  </a:lnTo>
                  <a:lnTo>
                    <a:pt x="3664" y="11675"/>
                  </a:lnTo>
                  <a:lnTo>
                    <a:pt x="3493" y="11455"/>
                  </a:lnTo>
                  <a:lnTo>
                    <a:pt x="3468" y="11382"/>
                  </a:lnTo>
                  <a:lnTo>
                    <a:pt x="3468" y="11284"/>
                  </a:lnTo>
                  <a:lnTo>
                    <a:pt x="3517" y="11186"/>
                  </a:lnTo>
                  <a:lnTo>
                    <a:pt x="3566" y="11137"/>
                  </a:lnTo>
                  <a:lnTo>
                    <a:pt x="3664" y="11089"/>
                  </a:lnTo>
                  <a:close/>
                  <a:moveTo>
                    <a:pt x="4616" y="12041"/>
                  </a:moveTo>
                  <a:lnTo>
                    <a:pt x="4714" y="12090"/>
                  </a:lnTo>
                  <a:lnTo>
                    <a:pt x="4909" y="12212"/>
                  </a:lnTo>
                  <a:lnTo>
                    <a:pt x="5105" y="12334"/>
                  </a:lnTo>
                  <a:lnTo>
                    <a:pt x="5178" y="12383"/>
                  </a:lnTo>
                  <a:lnTo>
                    <a:pt x="5227" y="12481"/>
                  </a:lnTo>
                  <a:lnTo>
                    <a:pt x="5227" y="12554"/>
                  </a:lnTo>
                  <a:lnTo>
                    <a:pt x="5202" y="12652"/>
                  </a:lnTo>
                  <a:lnTo>
                    <a:pt x="5154" y="12725"/>
                  </a:lnTo>
                  <a:lnTo>
                    <a:pt x="5105" y="12749"/>
                  </a:lnTo>
                  <a:lnTo>
                    <a:pt x="5056" y="12774"/>
                  </a:lnTo>
                  <a:lnTo>
                    <a:pt x="4983" y="12798"/>
                  </a:lnTo>
                  <a:lnTo>
                    <a:pt x="4885" y="12774"/>
                  </a:lnTo>
                  <a:lnTo>
                    <a:pt x="4641" y="12627"/>
                  </a:lnTo>
                  <a:lnTo>
                    <a:pt x="4421" y="12481"/>
                  </a:lnTo>
                  <a:lnTo>
                    <a:pt x="4348" y="12407"/>
                  </a:lnTo>
                  <a:lnTo>
                    <a:pt x="4323" y="12310"/>
                  </a:lnTo>
                  <a:lnTo>
                    <a:pt x="4323" y="12236"/>
                  </a:lnTo>
                  <a:lnTo>
                    <a:pt x="4372" y="12139"/>
                  </a:lnTo>
                  <a:lnTo>
                    <a:pt x="4445" y="12066"/>
                  </a:lnTo>
                  <a:lnTo>
                    <a:pt x="4543" y="12041"/>
                  </a:lnTo>
                  <a:close/>
                  <a:moveTo>
                    <a:pt x="0" y="1"/>
                  </a:moveTo>
                  <a:lnTo>
                    <a:pt x="0" y="5325"/>
                  </a:lnTo>
                  <a:lnTo>
                    <a:pt x="74" y="5349"/>
                  </a:lnTo>
                  <a:lnTo>
                    <a:pt x="147" y="5422"/>
                  </a:lnTo>
                  <a:lnTo>
                    <a:pt x="171" y="5496"/>
                  </a:lnTo>
                  <a:lnTo>
                    <a:pt x="171" y="5569"/>
                  </a:lnTo>
                  <a:lnTo>
                    <a:pt x="171" y="5642"/>
                  </a:lnTo>
                  <a:lnTo>
                    <a:pt x="122" y="5716"/>
                  </a:lnTo>
                  <a:lnTo>
                    <a:pt x="74" y="5764"/>
                  </a:lnTo>
                  <a:lnTo>
                    <a:pt x="0" y="5789"/>
                  </a:lnTo>
                  <a:lnTo>
                    <a:pt x="0" y="13360"/>
                  </a:lnTo>
                  <a:lnTo>
                    <a:pt x="6179" y="16486"/>
                  </a:lnTo>
                  <a:lnTo>
                    <a:pt x="6179" y="13116"/>
                  </a:lnTo>
                  <a:lnTo>
                    <a:pt x="5935" y="13091"/>
                  </a:lnTo>
                  <a:lnTo>
                    <a:pt x="5691" y="13042"/>
                  </a:lnTo>
                  <a:lnTo>
                    <a:pt x="5593" y="12994"/>
                  </a:lnTo>
                  <a:lnTo>
                    <a:pt x="5520" y="12945"/>
                  </a:lnTo>
                  <a:lnTo>
                    <a:pt x="5495" y="12847"/>
                  </a:lnTo>
                  <a:lnTo>
                    <a:pt x="5495" y="12749"/>
                  </a:lnTo>
                  <a:lnTo>
                    <a:pt x="5520" y="12676"/>
                  </a:lnTo>
                  <a:lnTo>
                    <a:pt x="5593" y="12603"/>
                  </a:lnTo>
                  <a:lnTo>
                    <a:pt x="5691" y="12554"/>
                  </a:lnTo>
                  <a:lnTo>
                    <a:pt x="5789" y="12554"/>
                  </a:lnTo>
                  <a:lnTo>
                    <a:pt x="6179" y="12627"/>
                  </a:lnTo>
                  <a:lnTo>
                    <a:pt x="6179" y="3127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2" name="Google Shape;415;p39">
              <a:extLst>
                <a:ext uri="{FF2B5EF4-FFF2-40B4-BE49-F238E27FC236}">
                  <a16:creationId xmlns:a16="http://schemas.microsoft.com/office/drawing/2014/main" id="{CE58AE7F-0DB9-4D5C-9C90-854F401CE147}"/>
                </a:ext>
              </a:extLst>
            </p:cNvPr>
            <p:cNvSpPr/>
            <p:nvPr/>
          </p:nvSpPr>
          <p:spPr>
            <a:xfrm>
              <a:off x="3918650" y="293075"/>
              <a:ext cx="153900" cy="407275"/>
            </a:xfrm>
            <a:custGeom>
              <a:avLst/>
              <a:gdLst/>
              <a:ahLst/>
              <a:cxnLst/>
              <a:rect l="l" t="t" r="r" b="b"/>
              <a:pathLst>
                <a:path w="6156" h="16291" extrusionOk="0">
                  <a:moveTo>
                    <a:pt x="5349" y="5495"/>
                  </a:moveTo>
                  <a:lnTo>
                    <a:pt x="5447" y="5520"/>
                  </a:lnTo>
                  <a:lnTo>
                    <a:pt x="5520" y="5569"/>
                  </a:lnTo>
                  <a:lnTo>
                    <a:pt x="5569" y="5666"/>
                  </a:lnTo>
                  <a:lnTo>
                    <a:pt x="5569" y="5764"/>
                  </a:lnTo>
                  <a:lnTo>
                    <a:pt x="5545" y="5837"/>
                  </a:lnTo>
                  <a:lnTo>
                    <a:pt x="5496" y="5935"/>
                  </a:lnTo>
                  <a:lnTo>
                    <a:pt x="5423" y="5984"/>
                  </a:lnTo>
                  <a:lnTo>
                    <a:pt x="5203" y="6057"/>
                  </a:lnTo>
                  <a:lnTo>
                    <a:pt x="5008" y="6155"/>
                  </a:lnTo>
                  <a:lnTo>
                    <a:pt x="4934" y="6179"/>
                  </a:lnTo>
                  <a:lnTo>
                    <a:pt x="4812" y="6179"/>
                  </a:lnTo>
                  <a:lnTo>
                    <a:pt x="4763" y="6155"/>
                  </a:lnTo>
                  <a:lnTo>
                    <a:pt x="4714" y="6106"/>
                  </a:lnTo>
                  <a:lnTo>
                    <a:pt x="4666" y="6057"/>
                  </a:lnTo>
                  <a:lnTo>
                    <a:pt x="4641" y="5959"/>
                  </a:lnTo>
                  <a:lnTo>
                    <a:pt x="4641" y="5862"/>
                  </a:lnTo>
                  <a:lnTo>
                    <a:pt x="4690" y="5788"/>
                  </a:lnTo>
                  <a:lnTo>
                    <a:pt x="4763" y="5740"/>
                  </a:lnTo>
                  <a:lnTo>
                    <a:pt x="5008" y="5617"/>
                  </a:lnTo>
                  <a:lnTo>
                    <a:pt x="5252" y="5520"/>
                  </a:lnTo>
                  <a:lnTo>
                    <a:pt x="5349" y="5495"/>
                  </a:lnTo>
                  <a:close/>
                  <a:moveTo>
                    <a:pt x="4250" y="6155"/>
                  </a:moveTo>
                  <a:lnTo>
                    <a:pt x="4348" y="6179"/>
                  </a:lnTo>
                  <a:lnTo>
                    <a:pt x="4421" y="6252"/>
                  </a:lnTo>
                  <a:lnTo>
                    <a:pt x="4470" y="6326"/>
                  </a:lnTo>
                  <a:lnTo>
                    <a:pt x="4470" y="6423"/>
                  </a:lnTo>
                  <a:lnTo>
                    <a:pt x="4446" y="6497"/>
                  </a:lnTo>
                  <a:lnTo>
                    <a:pt x="4397" y="6594"/>
                  </a:lnTo>
                  <a:lnTo>
                    <a:pt x="4226" y="6741"/>
                  </a:lnTo>
                  <a:lnTo>
                    <a:pt x="4079" y="6912"/>
                  </a:lnTo>
                  <a:lnTo>
                    <a:pt x="3982" y="6985"/>
                  </a:lnTo>
                  <a:lnTo>
                    <a:pt x="3884" y="7010"/>
                  </a:lnTo>
                  <a:lnTo>
                    <a:pt x="3811" y="6985"/>
                  </a:lnTo>
                  <a:lnTo>
                    <a:pt x="3738" y="6936"/>
                  </a:lnTo>
                  <a:lnTo>
                    <a:pt x="3664" y="6863"/>
                  </a:lnTo>
                  <a:lnTo>
                    <a:pt x="3640" y="6790"/>
                  </a:lnTo>
                  <a:lnTo>
                    <a:pt x="3664" y="6692"/>
                  </a:lnTo>
                  <a:lnTo>
                    <a:pt x="3713" y="6594"/>
                  </a:lnTo>
                  <a:lnTo>
                    <a:pt x="3884" y="6399"/>
                  </a:lnTo>
                  <a:lnTo>
                    <a:pt x="4079" y="6228"/>
                  </a:lnTo>
                  <a:lnTo>
                    <a:pt x="4153" y="6179"/>
                  </a:lnTo>
                  <a:lnTo>
                    <a:pt x="4250" y="6155"/>
                  </a:lnTo>
                  <a:close/>
                  <a:moveTo>
                    <a:pt x="3469" y="7156"/>
                  </a:moveTo>
                  <a:lnTo>
                    <a:pt x="3542" y="7205"/>
                  </a:lnTo>
                  <a:lnTo>
                    <a:pt x="3615" y="7254"/>
                  </a:lnTo>
                  <a:lnTo>
                    <a:pt x="3664" y="7351"/>
                  </a:lnTo>
                  <a:lnTo>
                    <a:pt x="3664" y="7449"/>
                  </a:lnTo>
                  <a:lnTo>
                    <a:pt x="3640" y="7547"/>
                  </a:lnTo>
                  <a:lnTo>
                    <a:pt x="3396" y="7962"/>
                  </a:lnTo>
                  <a:lnTo>
                    <a:pt x="3371" y="8011"/>
                  </a:lnTo>
                  <a:lnTo>
                    <a:pt x="3298" y="8060"/>
                  </a:lnTo>
                  <a:lnTo>
                    <a:pt x="3249" y="8084"/>
                  </a:lnTo>
                  <a:lnTo>
                    <a:pt x="3176" y="8084"/>
                  </a:lnTo>
                  <a:lnTo>
                    <a:pt x="3078" y="8060"/>
                  </a:lnTo>
                  <a:lnTo>
                    <a:pt x="3005" y="8011"/>
                  </a:lnTo>
                  <a:lnTo>
                    <a:pt x="2956" y="7913"/>
                  </a:lnTo>
                  <a:lnTo>
                    <a:pt x="2932" y="7840"/>
                  </a:lnTo>
                  <a:lnTo>
                    <a:pt x="2956" y="7742"/>
                  </a:lnTo>
                  <a:lnTo>
                    <a:pt x="3225" y="7278"/>
                  </a:lnTo>
                  <a:lnTo>
                    <a:pt x="3273" y="7205"/>
                  </a:lnTo>
                  <a:lnTo>
                    <a:pt x="3371" y="7180"/>
                  </a:lnTo>
                  <a:lnTo>
                    <a:pt x="3469" y="7156"/>
                  </a:lnTo>
                  <a:close/>
                  <a:moveTo>
                    <a:pt x="2858" y="8328"/>
                  </a:moveTo>
                  <a:lnTo>
                    <a:pt x="2956" y="8353"/>
                  </a:lnTo>
                  <a:lnTo>
                    <a:pt x="3029" y="8402"/>
                  </a:lnTo>
                  <a:lnTo>
                    <a:pt x="3078" y="8475"/>
                  </a:lnTo>
                  <a:lnTo>
                    <a:pt x="3103" y="8573"/>
                  </a:lnTo>
                  <a:lnTo>
                    <a:pt x="3103" y="8670"/>
                  </a:lnTo>
                  <a:lnTo>
                    <a:pt x="2932" y="9110"/>
                  </a:lnTo>
                  <a:lnTo>
                    <a:pt x="2907" y="9183"/>
                  </a:lnTo>
                  <a:lnTo>
                    <a:pt x="2858" y="9232"/>
                  </a:lnTo>
                  <a:lnTo>
                    <a:pt x="2785" y="9281"/>
                  </a:lnTo>
                  <a:lnTo>
                    <a:pt x="2638" y="9281"/>
                  </a:lnTo>
                  <a:lnTo>
                    <a:pt x="2541" y="9232"/>
                  </a:lnTo>
                  <a:lnTo>
                    <a:pt x="2492" y="9159"/>
                  </a:lnTo>
                  <a:lnTo>
                    <a:pt x="2468" y="9061"/>
                  </a:lnTo>
                  <a:lnTo>
                    <a:pt x="2468" y="8963"/>
                  </a:lnTo>
                  <a:lnTo>
                    <a:pt x="2638" y="8499"/>
                  </a:lnTo>
                  <a:lnTo>
                    <a:pt x="2687" y="8402"/>
                  </a:lnTo>
                  <a:lnTo>
                    <a:pt x="2761" y="8353"/>
                  </a:lnTo>
                  <a:lnTo>
                    <a:pt x="2858" y="8328"/>
                  </a:lnTo>
                  <a:close/>
                  <a:moveTo>
                    <a:pt x="2541" y="9574"/>
                  </a:moveTo>
                  <a:lnTo>
                    <a:pt x="2638" y="9623"/>
                  </a:lnTo>
                  <a:lnTo>
                    <a:pt x="2712" y="9696"/>
                  </a:lnTo>
                  <a:lnTo>
                    <a:pt x="2736" y="9769"/>
                  </a:lnTo>
                  <a:lnTo>
                    <a:pt x="2736" y="9867"/>
                  </a:lnTo>
                  <a:lnTo>
                    <a:pt x="2638" y="10355"/>
                  </a:lnTo>
                  <a:lnTo>
                    <a:pt x="2590" y="10429"/>
                  </a:lnTo>
                  <a:lnTo>
                    <a:pt x="2541" y="10502"/>
                  </a:lnTo>
                  <a:lnTo>
                    <a:pt x="2468" y="10526"/>
                  </a:lnTo>
                  <a:lnTo>
                    <a:pt x="2394" y="10551"/>
                  </a:lnTo>
                  <a:lnTo>
                    <a:pt x="2345" y="10551"/>
                  </a:lnTo>
                  <a:lnTo>
                    <a:pt x="2248" y="10502"/>
                  </a:lnTo>
                  <a:lnTo>
                    <a:pt x="2199" y="10429"/>
                  </a:lnTo>
                  <a:lnTo>
                    <a:pt x="2150" y="10355"/>
                  </a:lnTo>
                  <a:lnTo>
                    <a:pt x="2150" y="10258"/>
                  </a:lnTo>
                  <a:lnTo>
                    <a:pt x="2248" y="9769"/>
                  </a:lnTo>
                  <a:lnTo>
                    <a:pt x="2297" y="9672"/>
                  </a:lnTo>
                  <a:lnTo>
                    <a:pt x="2370" y="9598"/>
                  </a:lnTo>
                  <a:lnTo>
                    <a:pt x="2443" y="9574"/>
                  </a:lnTo>
                  <a:close/>
                  <a:moveTo>
                    <a:pt x="2297" y="10844"/>
                  </a:moveTo>
                  <a:lnTo>
                    <a:pt x="2394" y="10868"/>
                  </a:lnTo>
                  <a:lnTo>
                    <a:pt x="2468" y="10942"/>
                  </a:lnTo>
                  <a:lnTo>
                    <a:pt x="2516" y="11015"/>
                  </a:lnTo>
                  <a:lnTo>
                    <a:pt x="2516" y="11113"/>
                  </a:lnTo>
                  <a:lnTo>
                    <a:pt x="2492" y="11357"/>
                  </a:lnTo>
                  <a:lnTo>
                    <a:pt x="2468" y="11430"/>
                  </a:lnTo>
                  <a:lnTo>
                    <a:pt x="2419" y="11503"/>
                  </a:lnTo>
                  <a:lnTo>
                    <a:pt x="2345" y="11552"/>
                  </a:lnTo>
                  <a:lnTo>
                    <a:pt x="2248" y="11577"/>
                  </a:lnTo>
                  <a:lnTo>
                    <a:pt x="2223" y="11577"/>
                  </a:lnTo>
                  <a:lnTo>
                    <a:pt x="2126" y="11552"/>
                  </a:lnTo>
                  <a:lnTo>
                    <a:pt x="2052" y="11503"/>
                  </a:lnTo>
                  <a:lnTo>
                    <a:pt x="2028" y="11406"/>
                  </a:lnTo>
                  <a:lnTo>
                    <a:pt x="2003" y="11308"/>
                  </a:lnTo>
                  <a:lnTo>
                    <a:pt x="2028" y="11064"/>
                  </a:lnTo>
                  <a:lnTo>
                    <a:pt x="2052" y="10966"/>
                  </a:lnTo>
                  <a:lnTo>
                    <a:pt x="2126" y="10893"/>
                  </a:lnTo>
                  <a:lnTo>
                    <a:pt x="2199" y="10844"/>
                  </a:lnTo>
                  <a:close/>
                  <a:moveTo>
                    <a:pt x="6155" y="0"/>
                  </a:moveTo>
                  <a:lnTo>
                    <a:pt x="538" y="2858"/>
                  </a:lnTo>
                  <a:lnTo>
                    <a:pt x="416" y="2906"/>
                  </a:lnTo>
                  <a:lnTo>
                    <a:pt x="318" y="3004"/>
                  </a:lnTo>
                  <a:lnTo>
                    <a:pt x="221" y="3102"/>
                  </a:lnTo>
                  <a:lnTo>
                    <a:pt x="147" y="3224"/>
                  </a:lnTo>
                  <a:lnTo>
                    <a:pt x="74" y="3322"/>
                  </a:lnTo>
                  <a:lnTo>
                    <a:pt x="25" y="3444"/>
                  </a:lnTo>
                  <a:lnTo>
                    <a:pt x="1" y="3566"/>
                  </a:lnTo>
                  <a:lnTo>
                    <a:pt x="1" y="3688"/>
                  </a:lnTo>
                  <a:lnTo>
                    <a:pt x="1" y="15924"/>
                  </a:lnTo>
                  <a:lnTo>
                    <a:pt x="1" y="16046"/>
                  </a:lnTo>
                  <a:lnTo>
                    <a:pt x="50" y="16119"/>
                  </a:lnTo>
                  <a:lnTo>
                    <a:pt x="98" y="16193"/>
                  </a:lnTo>
                  <a:lnTo>
                    <a:pt x="172" y="16241"/>
                  </a:lnTo>
                  <a:lnTo>
                    <a:pt x="245" y="16266"/>
                  </a:lnTo>
                  <a:lnTo>
                    <a:pt x="343" y="16290"/>
                  </a:lnTo>
                  <a:lnTo>
                    <a:pt x="465" y="16266"/>
                  </a:lnTo>
                  <a:lnTo>
                    <a:pt x="563" y="16217"/>
                  </a:lnTo>
                  <a:lnTo>
                    <a:pt x="6155" y="13360"/>
                  </a:lnTo>
                  <a:lnTo>
                    <a:pt x="6155" y="5813"/>
                  </a:lnTo>
                  <a:lnTo>
                    <a:pt x="6009" y="5813"/>
                  </a:lnTo>
                  <a:lnTo>
                    <a:pt x="5936" y="5764"/>
                  </a:lnTo>
                  <a:lnTo>
                    <a:pt x="5887" y="5691"/>
                  </a:lnTo>
                  <a:lnTo>
                    <a:pt x="5862" y="5593"/>
                  </a:lnTo>
                  <a:lnTo>
                    <a:pt x="5887" y="5495"/>
                  </a:lnTo>
                  <a:lnTo>
                    <a:pt x="5936" y="5422"/>
                  </a:lnTo>
                  <a:lnTo>
                    <a:pt x="6009" y="5373"/>
                  </a:lnTo>
                  <a:lnTo>
                    <a:pt x="6082" y="5349"/>
                  </a:lnTo>
                  <a:lnTo>
                    <a:pt x="6155" y="5324"/>
                  </a:lnTo>
                  <a:lnTo>
                    <a:pt x="61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3" name="Google Shape;416;p39">
              <a:extLst>
                <a:ext uri="{FF2B5EF4-FFF2-40B4-BE49-F238E27FC236}">
                  <a16:creationId xmlns:a16="http://schemas.microsoft.com/office/drawing/2014/main" id="{483D1841-55D0-4EB5-BEF8-FC71A071C37D}"/>
                </a:ext>
              </a:extLst>
            </p:cNvPr>
            <p:cNvSpPr/>
            <p:nvPr/>
          </p:nvSpPr>
          <p:spPr>
            <a:xfrm>
              <a:off x="4253250" y="298550"/>
              <a:ext cx="153900" cy="406675"/>
            </a:xfrm>
            <a:custGeom>
              <a:avLst/>
              <a:gdLst/>
              <a:ahLst/>
              <a:cxnLst/>
              <a:rect l="l" t="t" r="r" b="b"/>
              <a:pathLst>
                <a:path w="6156" h="16267" extrusionOk="0">
                  <a:moveTo>
                    <a:pt x="3713" y="4348"/>
                  </a:moveTo>
                  <a:lnTo>
                    <a:pt x="3737" y="4373"/>
                  </a:lnTo>
                  <a:lnTo>
                    <a:pt x="3786" y="4397"/>
                  </a:lnTo>
                  <a:lnTo>
                    <a:pt x="3811" y="4421"/>
                  </a:lnTo>
                  <a:lnTo>
                    <a:pt x="3835" y="4544"/>
                  </a:lnTo>
                  <a:lnTo>
                    <a:pt x="3811" y="4666"/>
                  </a:lnTo>
                  <a:lnTo>
                    <a:pt x="3737" y="4812"/>
                  </a:lnTo>
                  <a:lnTo>
                    <a:pt x="3224" y="5716"/>
                  </a:lnTo>
                  <a:lnTo>
                    <a:pt x="3762" y="6009"/>
                  </a:lnTo>
                  <a:lnTo>
                    <a:pt x="3786" y="6033"/>
                  </a:lnTo>
                  <a:lnTo>
                    <a:pt x="3811" y="6082"/>
                  </a:lnTo>
                  <a:lnTo>
                    <a:pt x="3835" y="6180"/>
                  </a:lnTo>
                  <a:lnTo>
                    <a:pt x="3811" y="6326"/>
                  </a:lnTo>
                  <a:lnTo>
                    <a:pt x="3762" y="6473"/>
                  </a:lnTo>
                  <a:lnTo>
                    <a:pt x="3664" y="6595"/>
                  </a:lnTo>
                  <a:lnTo>
                    <a:pt x="3566" y="6668"/>
                  </a:lnTo>
                  <a:lnTo>
                    <a:pt x="3444" y="6717"/>
                  </a:lnTo>
                  <a:lnTo>
                    <a:pt x="3395" y="6717"/>
                  </a:lnTo>
                  <a:lnTo>
                    <a:pt x="3371" y="6693"/>
                  </a:lnTo>
                  <a:lnTo>
                    <a:pt x="2834" y="6400"/>
                  </a:lnTo>
                  <a:lnTo>
                    <a:pt x="2321" y="7303"/>
                  </a:lnTo>
                  <a:lnTo>
                    <a:pt x="2223" y="7426"/>
                  </a:lnTo>
                  <a:lnTo>
                    <a:pt x="2125" y="7499"/>
                  </a:lnTo>
                  <a:lnTo>
                    <a:pt x="2003" y="7548"/>
                  </a:lnTo>
                  <a:lnTo>
                    <a:pt x="1954" y="7548"/>
                  </a:lnTo>
                  <a:lnTo>
                    <a:pt x="1930" y="7523"/>
                  </a:lnTo>
                  <a:lnTo>
                    <a:pt x="1881" y="7499"/>
                  </a:lnTo>
                  <a:lnTo>
                    <a:pt x="1857" y="7450"/>
                  </a:lnTo>
                  <a:lnTo>
                    <a:pt x="1832" y="7352"/>
                  </a:lnTo>
                  <a:lnTo>
                    <a:pt x="1857" y="7206"/>
                  </a:lnTo>
                  <a:lnTo>
                    <a:pt x="1930" y="7059"/>
                  </a:lnTo>
                  <a:lnTo>
                    <a:pt x="2443" y="6156"/>
                  </a:lnTo>
                  <a:lnTo>
                    <a:pt x="1906" y="5862"/>
                  </a:lnTo>
                  <a:lnTo>
                    <a:pt x="1881" y="5838"/>
                  </a:lnTo>
                  <a:lnTo>
                    <a:pt x="1857" y="5789"/>
                  </a:lnTo>
                  <a:lnTo>
                    <a:pt x="1832" y="5691"/>
                  </a:lnTo>
                  <a:lnTo>
                    <a:pt x="1857" y="5569"/>
                  </a:lnTo>
                  <a:lnTo>
                    <a:pt x="1906" y="5423"/>
                  </a:lnTo>
                  <a:lnTo>
                    <a:pt x="2003" y="5301"/>
                  </a:lnTo>
                  <a:lnTo>
                    <a:pt x="2101" y="5203"/>
                  </a:lnTo>
                  <a:lnTo>
                    <a:pt x="2223" y="5179"/>
                  </a:lnTo>
                  <a:lnTo>
                    <a:pt x="2272" y="5179"/>
                  </a:lnTo>
                  <a:lnTo>
                    <a:pt x="2296" y="5203"/>
                  </a:lnTo>
                  <a:lnTo>
                    <a:pt x="2834" y="5496"/>
                  </a:lnTo>
                  <a:lnTo>
                    <a:pt x="3347" y="4592"/>
                  </a:lnTo>
                  <a:lnTo>
                    <a:pt x="3444" y="4470"/>
                  </a:lnTo>
                  <a:lnTo>
                    <a:pt x="3542" y="4373"/>
                  </a:lnTo>
                  <a:lnTo>
                    <a:pt x="3664" y="4348"/>
                  </a:lnTo>
                  <a:close/>
                  <a:moveTo>
                    <a:pt x="3176" y="7303"/>
                  </a:moveTo>
                  <a:lnTo>
                    <a:pt x="3249" y="7328"/>
                  </a:lnTo>
                  <a:lnTo>
                    <a:pt x="3322" y="7401"/>
                  </a:lnTo>
                  <a:lnTo>
                    <a:pt x="3371" y="7474"/>
                  </a:lnTo>
                  <a:lnTo>
                    <a:pt x="3420" y="7743"/>
                  </a:lnTo>
                  <a:lnTo>
                    <a:pt x="3420" y="7841"/>
                  </a:lnTo>
                  <a:lnTo>
                    <a:pt x="3371" y="7914"/>
                  </a:lnTo>
                  <a:lnTo>
                    <a:pt x="3298" y="7987"/>
                  </a:lnTo>
                  <a:lnTo>
                    <a:pt x="3224" y="8012"/>
                  </a:lnTo>
                  <a:lnTo>
                    <a:pt x="3102" y="8012"/>
                  </a:lnTo>
                  <a:lnTo>
                    <a:pt x="3029" y="7963"/>
                  </a:lnTo>
                  <a:lnTo>
                    <a:pt x="2956" y="7914"/>
                  </a:lnTo>
                  <a:lnTo>
                    <a:pt x="2931" y="7816"/>
                  </a:lnTo>
                  <a:lnTo>
                    <a:pt x="2883" y="7596"/>
                  </a:lnTo>
                  <a:lnTo>
                    <a:pt x="2883" y="7499"/>
                  </a:lnTo>
                  <a:lnTo>
                    <a:pt x="2907" y="7426"/>
                  </a:lnTo>
                  <a:lnTo>
                    <a:pt x="2980" y="7352"/>
                  </a:lnTo>
                  <a:lnTo>
                    <a:pt x="3078" y="7303"/>
                  </a:lnTo>
                  <a:close/>
                  <a:moveTo>
                    <a:pt x="3249" y="8354"/>
                  </a:moveTo>
                  <a:lnTo>
                    <a:pt x="3347" y="8378"/>
                  </a:lnTo>
                  <a:lnTo>
                    <a:pt x="3444" y="8427"/>
                  </a:lnTo>
                  <a:lnTo>
                    <a:pt x="3493" y="8500"/>
                  </a:lnTo>
                  <a:lnTo>
                    <a:pt x="3518" y="8598"/>
                  </a:lnTo>
                  <a:lnTo>
                    <a:pt x="3542" y="9013"/>
                  </a:lnTo>
                  <a:lnTo>
                    <a:pt x="3518" y="9111"/>
                  </a:lnTo>
                  <a:lnTo>
                    <a:pt x="3518" y="9208"/>
                  </a:lnTo>
                  <a:lnTo>
                    <a:pt x="3469" y="9282"/>
                  </a:lnTo>
                  <a:lnTo>
                    <a:pt x="3371" y="9331"/>
                  </a:lnTo>
                  <a:lnTo>
                    <a:pt x="3273" y="9355"/>
                  </a:lnTo>
                  <a:lnTo>
                    <a:pt x="3176" y="9331"/>
                  </a:lnTo>
                  <a:lnTo>
                    <a:pt x="3102" y="9282"/>
                  </a:lnTo>
                  <a:lnTo>
                    <a:pt x="3054" y="9184"/>
                  </a:lnTo>
                  <a:lnTo>
                    <a:pt x="3029" y="9086"/>
                  </a:lnTo>
                  <a:lnTo>
                    <a:pt x="3054" y="9013"/>
                  </a:lnTo>
                  <a:lnTo>
                    <a:pt x="3029" y="8622"/>
                  </a:lnTo>
                  <a:lnTo>
                    <a:pt x="3054" y="8525"/>
                  </a:lnTo>
                  <a:lnTo>
                    <a:pt x="3102" y="8451"/>
                  </a:lnTo>
                  <a:lnTo>
                    <a:pt x="3176" y="8378"/>
                  </a:lnTo>
                  <a:lnTo>
                    <a:pt x="3249" y="8354"/>
                  </a:lnTo>
                  <a:close/>
                  <a:moveTo>
                    <a:pt x="3249" y="9648"/>
                  </a:moveTo>
                  <a:lnTo>
                    <a:pt x="3347" y="9697"/>
                  </a:lnTo>
                  <a:lnTo>
                    <a:pt x="3420" y="9746"/>
                  </a:lnTo>
                  <a:lnTo>
                    <a:pt x="3469" y="9843"/>
                  </a:lnTo>
                  <a:lnTo>
                    <a:pt x="3469" y="9941"/>
                  </a:lnTo>
                  <a:lnTo>
                    <a:pt x="3347" y="10454"/>
                  </a:lnTo>
                  <a:lnTo>
                    <a:pt x="3322" y="10527"/>
                  </a:lnTo>
                  <a:lnTo>
                    <a:pt x="3273" y="10576"/>
                  </a:lnTo>
                  <a:lnTo>
                    <a:pt x="3200" y="10601"/>
                  </a:lnTo>
                  <a:lnTo>
                    <a:pt x="3127" y="10625"/>
                  </a:lnTo>
                  <a:lnTo>
                    <a:pt x="3054" y="10625"/>
                  </a:lnTo>
                  <a:lnTo>
                    <a:pt x="2956" y="10576"/>
                  </a:lnTo>
                  <a:lnTo>
                    <a:pt x="2907" y="10503"/>
                  </a:lnTo>
                  <a:lnTo>
                    <a:pt x="2883" y="10405"/>
                  </a:lnTo>
                  <a:lnTo>
                    <a:pt x="2883" y="10307"/>
                  </a:lnTo>
                  <a:lnTo>
                    <a:pt x="2980" y="9868"/>
                  </a:lnTo>
                  <a:lnTo>
                    <a:pt x="3005" y="9770"/>
                  </a:lnTo>
                  <a:lnTo>
                    <a:pt x="3078" y="9697"/>
                  </a:lnTo>
                  <a:lnTo>
                    <a:pt x="3151" y="9648"/>
                  </a:lnTo>
                  <a:close/>
                  <a:moveTo>
                    <a:pt x="2858" y="10869"/>
                  </a:moveTo>
                  <a:lnTo>
                    <a:pt x="2931" y="10894"/>
                  </a:lnTo>
                  <a:lnTo>
                    <a:pt x="3005" y="10967"/>
                  </a:lnTo>
                  <a:lnTo>
                    <a:pt x="3054" y="11040"/>
                  </a:lnTo>
                  <a:lnTo>
                    <a:pt x="3078" y="11138"/>
                  </a:lnTo>
                  <a:lnTo>
                    <a:pt x="3029" y="11236"/>
                  </a:lnTo>
                  <a:lnTo>
                    <a:pt x="2907" y="11480"/>
                  </a:lnTo>
                  <a:lnTo>
                    <a:pt x="2736" y="11700"/>
                  </a:lnTo>
                  <a:lnTo>
                    <a:pt x="2663" y="11748"/>
                  </a:lnTo>
                  <a:lnTo>
                    <a:pt x="2565" y="11773"/>
                  </a:lnTo>
                  <a:lnTo>
                    <a:pt x="2467" y="11773"/>
                  </a:lnTo>
                  <a:lnTo>
                    <a:pt x="2394" y="11724"/>
                  </a:lnTo>
                  <a:lnTo>
                    <a:pt x="2345" y="11651"/>
                  </a:lnTo>
                  <a:lnTo>
                    <a:pt x="2321" y="11577"/>
                  </a:lnTo>
                  <a:lnTo>
                    <a:pt x="2321" y="11480"/>
                  </a:lnTo>
                  <a:lnTo>
                    <a:pt x="2370" y="11382"/>
                  </a:lnTo>
                  <a:lnTo>
                    <a:pt x="2492" y="11211"/>
                  </a:lnTo>
                  <a:lnTo>
                    <a:pt x="2614" y="11016"/>
                  </a:lnTo>
                  <a:lnTo>
                    <a:pt x="2663" y="10918"/>
                  </a:lnTo>
                  <a:lnTo>
                    <a:pt x="2760" y="10894"/>
                  </a:lnTo>
                  <a:lnTo>
                    <a:pt x="2858" y="10869"/>
                  </a:lnTo>
                  <a:close/>
                  <a:moveTo>
                    <a:pt x="2028" y="11846"/>
                  </a:moveTo>
                  <a:lnTo>
                    <a:pt x="2101" y="11871"/>
                  </a:lnTo>
                  <a:lnTo>
                    <a:pt x="2174" y="11944"/>
                  </a:lnTo>
                  <a:lnTo>
                    <a:pt x="2223" y="12041"/>
                  </a:lnTo>
                  <a:lnTo>
                    <a:pt x="2223" y="12115"/>
                  </a:lnTo>
                  <a:lnTo>
                    <a:pt x="2174" y="12212"/>
                  </a:lnTo>
                  <a:lnTo>
                    <a:pt x="2125" y="12286"/>
                  </a:lnTo>
                  <a:lnTo>
                    <a:pt x="1881" y="12432"/>
                  </a:lnTo>
                  <a:lnTo>
                    <a:pt x="1661" y="12554"/>
                  </a:lnTo>
                  <a:lnTo>
                    <a:pt x="1539" y="12579"/>
                  </a:lnTo>
                  <a:lnTo>
                    <a:pt x="1490" y="12554"/>
                  </a:lnTo>
                  <a:lnTo>
                    <a:pt x="1417" y="12530"/>
                  </a:lnTo>
                  <a:lnTo>
                    <a:pt x="1368" y="12481"/>
                  </a:lnTo>
                  <a:lnTo>
                    <a:pt x="1319" y="12432"/>
                  </a:lnTo>
                  <a:lnTo>
                    <a:pt x="1295" y="12335"/>
                  </a:lnTo>
                  <a:lnTo>
                    <a:pt x="1319" y="12237"/>
                  </a:lnTo>
                  <a:lnTo>
                    <a:pt x="1368" y="12164"/>
                  </a:lnTo>
                  <a:lnTo>
                    <a:pt x="1442" y="12115"/>
                  </a:lnTo>
                  <a:lnTo>
                    <a:pt x="1637" y="11993"/>
                  </a:lnTo>
                  <a:lnTo>
                    <a:pt x="1832" y="11871"/>
                  </a:lnTo>
                  <a:lnTo>
                    <a:pt x="1930" y="11846"/>
                  </a:lnTo>
                  <a:close/>
                  <a:moveTo>
                    <a:pt x="831" y="12335"/>
                  </a:moveTo>
                  <a:lnTo>
                    <a:pt x="929" y="12383"/>
                  </a:lnTo>
                  <a:lnTo>
                    <a:pt x="1002" y="12432"/>
                  </a:lnTo>
                  <a:lnTo>
                    <a:pt x="1026" y="12530"/>
                  </a:lnTo>
                  <a:lnTo>
                    <a:pt x="1026" y="12628"/>
                  </a:lnTo>
                  <a:lnTo>
                    <a:pt x="1002" y="12701"/>
                  </a:lnTo>
                  <a:lnTo>
                    <a:pt x="929" y="12774"/>
                  </a:lnTo>
                  <a:lnTo>
                    <a:pt x="855" y="12823"/>
                  </a:lnTo>
                  <a:lnTo>
                    <a:pt x="318" y="12896"/>
                  </a:lnTo>
                  <a:lnTo>
                    <a:pt x="294" y="12896"/>
                  </a:lnTo>
                  <a:lnTo>
                    <a:pt x="220" y="12872"/>
                  </a:lnTo>
                  <a:lnTo>
                    <a:pt x="147" y="12823"/>
                  </a:lnTo>
                  <a:lnTo>
                    <a:pt x="74" y="12774"/>
                  </a:lnTo>
                  <a:lnTo>
                    <a:pt x="49" y="12676"/>
                  </a:lnTo>
                  <a:lnTo>
                    <a:pt x="74" y="12579"/>
                  </a:lnTo>
                  <a:lnTo>
                    <a:pt x="123" y="12506"/>
                  </a:lnTo>
                  <a:lnTo>
                    <a:pt x="196" y="12432"/>
                  </a:lnTo>
                  <a:lnTo>
                    <a:pt x="269" y="12408"/>
                  </a:lnTo>
                  <a:lnTo>
                    <a:pt x="733" y="12335"/>
                  </a:lnTo>
                  <a:close/>
                  <a:moveTo>
                    <a:pt x="5691" y="1"/>
                  </a:moveTo>
                  <a:lnTo>
                    <a:pt x="5593" y="50"/>
                  </a:lnTo>
                  <a:lnTo>
                    <a:pt x="1" y="2907"/>
                  </a:lnTo>
                  <a:lnTo>
                    <a:pt x="1" y="16267"/>
                  </a:lnTo>
                  <a:lnTo>
                    <a:pt x="5618" y="13409"/>
                  </a:lnTo>
                  <a:lnTo>
                    <a:pt x="5740" y="13360"/>
                  </a:lnTo>
                  <a:lnTo>
                    <a:pt x="5838" y="13263"/>
                  </a:lnTo>
                  <a:lnTo>
                    <a:pt x="5935" y="13165"/>
                  </a:lnTo>
                  <a:lnTo>
                    <a:pt x="6009" y="13067"/>
                  </a:lnTo>
                  <a:lnTo>
                    <a:pt x="6082" y="12945"/>
                  </a:lnTo>
                  <a:lnTo>
                    <a:pt x="6131" y="12823"/>
                  </a:lnTo>
                  <a:lnTo>
                    <a:pt x="6155" y="12701"/>
                  </a:lnTo>
                  <a:lnTo>
                    <a:pt x="6155" y="12579"/>
                  </a:lnTo>
                  <a:lnTo>
                    <a:pt x="6155" y="343"/>
                  </a:lnTo>
                  <a:lnTo>
                    <a:pt x="6155" y="221"/>
                  </a:lnTo>
                  <a:lnTo>
                    <a:pt x="6106" y="147"/>
                  </a:lnTo>
                  <a:lnTo>
                    <a:pt x="6058" y="74"/>
                  </a:lnTo>
                  <a:lnTo>
                    <a:pt x="5984" y="25"/>
                  </a:lnTo>
                  <a:lnTo>
                    <a:pt x="591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94" name="Google Shape;417;p39">
            <a:extLst>
              <a:ext uri="{FF2B5EF4-FFF2-40B4-BE49-F238E27FC236}">
                <a16:creationId xmlns:a16="http://schemas.microsoft.com/office/drawing/2014/main" id="{4E77C7EB-6AB7-499C-A2C4-8E84A0C937BC}"/>
              </a:ext>
            </a:extLst>
          </p:cNvPr>
          <p:cNvGrpSpPr/>
          <p:nvPr/>
        </p:nvGrpSpPr>
        <p:grpSpPr>
          <a:xfrm>
            <a:off x="4994308" y="482980"/>
            <a:ext cx="447873" cy="529523"/>
            <a:chOff x="4636075" y="261925"/>
            <a:chExt cx="401800" cy="475050"/>
          </a:xfrm>
          <a:solidFill>
            <a:schemeClr val="bg2"/>
          </a:solidFill>
        </p:grpSpPr>
        <p:sp>
          <p:nvSpPr>
            <p:cNvPr id="295" name="Google Shape;418;p39">
              <a:extLst>
                <a:ext uri="{FF2B5EF4-FFF2-40B4-BE49-F238E27FC236}">
                  <a16:creationId xmlns:a16="http://schemas.microsoft.com/office/drawing/2014/main" id="{6786DF99-28E1-4071-A5F8-233C9E120189}"/>
                </a:ext>
              </a:extLst>
            </p:cNvPr>
            <p:cNvSpPr/>
            <p:nvPr/>
          </p:nvSpPr>
          <p:spPr>
            <a:xfrm>
              <a:off x="4665400" y="326650"/>
              <a:ext cx="372475" cy="97100"/>
            </a:xfrm>
            <a:custGeom>
              <a:avLst/>
              <a:gdLst/>
              <a:ahLst/>
              <a:cxnLst/>
              <a:rect l="l" t="t" r="r" b="b"/>
              <a:pathLst>
                <a:path w="14899" h="3884" extrusionOk="0">
                  <a:moveTo>
                    <a:pt x="928" y="0"/>
                  </a:moveTo>
                  <a:lnTo>
                    <a:pt x="733" y="25"/>
                  </a:lnTo>
                  <a:lnTo>
                    <a:pt x="562" y="74"/>
                  </a:lnTo>
                  <a:lnTo>
                    <a:pt x="391" y="171"/>
                  </a:lnTo>
                  <a:lnTo>
                    <a:pt x="269" y="269"/>
                  </a:lnTo>
                  <a:lnTo>
                    <a:pt x="147" y="416"/>
                  </a:lnTo>
                  <a:lnTo>
                    <a:pt x="73" y="562"/>
                  </a:lnTo>
                  <a:lnTo>
                    <a:pt x="0" y="733"/>
                  </a:lnTo>
                  <a:lnTo>
                    <a:pt x="0" y="928"/>
                  </a:lnTo>
                  <a:lnTo>
                    <a:pt x="0" y="2956"/>
                  </a:lnTo>
                  <a:lnTo>
                    <a:pt x="0" y="3151"/>
                  </a:lnTo>
                  <a:lnTo>
                    <a:pt x="73" y="3322"/>
                  </a:lnTo>
                  <a:lnTo>
                    <a:pt x="147" y="3468"/>
                  </a:lnTo>
                  <a:lnTo>
                    <a:pt x="269" y="3615"/>
                  </a:lnTo>
                  <a:lnTo>
                    <a:pt x="391" y="3737"/>
                  </a:lnTo>
                  <a:lnTo>
                    <a:pt x="562" y="3810"/>
                  </a:lnTo>
                  <a:lnTo>
                    <a:pt x="733" y="3859"/>
                  </a:lnTo>
                  <a:lnTo>
                    <a:pt x="928" y="3884"/>
                  </a:lnTo>
                  <a:lnTo>
                    <a:pt x="12798" y="3884"/>
                  </a:lnTo>
                  <a:lnTo>
                    <a:pt x="14898" y="1954"/>
                  </a:lnTo>
                  <a:lnTo>
                    <a:pt x="1279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6" name="Google Shape;419;p39">
              <a:extLst>
                <a:ext uri="{FF2B5EF4-FFF2-40B4-BE49-F238E27FC236}">
                  <a16:creationId xmlns:a16="http://schemas.microsoft.com/office/drawing/2014/main" id="{2C9654F3-988D-4604-B5C3-EEA374131DD4}"/>
                </a:ext>
              </a:extLst>
            </p:cNvPr>
            <p:cNvSpPr/>
            <p:nvPr/>
          </p:nvSpPr>
          <p:spPr>
            <a:xfrm>
              <a:off x="4636075" y="438375"/>
              <a:ext cx="372475" cy="97125"/>
            </a:xfrm>
            <a:custGeom>
              <a:avLst/>
              <a:gdLst/>
              <a:ahLst/>
              <a:cxnLst/>
              <a:rect l="l" t="t" r="r" b="b"/>
              <a:pathLst>
                <a:path w="14899" h="3885" extrusionOk="0">
                  <a:moveTo>
                    <a:pt x="2101" y="1"/>
                  </a:moveTo>
                  <a:lnTo>
                    <a:pt x="1" y="1930"/>
                  </a:lnTo>
                  <a:lnTo>
                    <a:pt x="2101" y="3884"/>
                  </a:lnTo>
                  <a:lnTo>
                    <a:pt x="13971" y="3884"/>
                  </a:lnTo>
                  <a:lnTo>
                    <a:pt x="14166" y="3860"/>
                  </a:lnTo>
                  <a:lnTo>
                    <a:pt x="14337" y="3811"/>
                  </a:lnTo>
                  <a:lnTo>
                    <a:pt x="14508" y="3713"/>
                  </a:lnTo>
                  <a:lnTo>
                    <a:pt x="14630" y="3615"/>
                  </a:lnTo>
                  <a:lnTo>
                    <a:pt x="14752" y="3469"/>
                  </a:lnTo>
                  <a:lnTo>
                    <a:pt x="14826" y="3322"/>
                  </a:lnTo>
                  <a:lnTo>
                    <a:pt x="14899" y="3151"/>
                  </a:lnTo>
                  <a:lnTo>
                    <a:pt x="14899" y="2956"/>
                  </a:lnTo>
                  <a:lnTo>
                    <a:pt x="14899" y="929"/>
                  </a:lnTo>
                  <a:lnTo>
                    <a:pt x="14899" y="733"/>
                  </a:lnTo>
                  <a:lnTo>
                    <a:pt x="14826" y="563"/>
                  </a:lnTo>
                  <a:lnTo>
                    <a:pt x="14752" y="416"/>
                  </a:lnTo>
                  <a:lnTo>
                    <a:pt x="14630" y="269"/>
                  </a:lnTo>
                  <a:lnTo>
                    <a:pt x="14508" y="147"/>
                  </a:lnTo>
                  <a:lnTo>
                    <a:pt x="14337" y="74"/>
                  </a:lnTo>
                  <a:lnTo>
                    <a:pt x="14166" y="25"/>
                  </a:lnTo>
                  <a:lnTo>
                    <a:pt x="1397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7" name="Google Shape;420;p39">
              <a:extLst>
                <a:ext uri="{FF2B5EF4-FFF2-40B4-BE49-F238E27FC236}">
                  <a16:creationId xmlns:a16="http://schemas.microsoft.com/office/drawing/2014/main" id="{19E38B14-9534-4A78-AA5E-0B9AB2D00180}"/>
                </a:ext>
              </a:extLst>
            </p:cNvPr>
            <p:cNvSpPr/>
            <p:nvPr/>
          </p:nvSpPr>
          <p:spPr>
            <a:xfrm>
              <a:off x="4814975" y="261925"/>
              <a:ext cx="44000" cy="50100"/>
            </a:xfrm>
            <a:custGeom>
              <a:avLst/>
              <a:gdLst/>
              <a:ahLst/>
              <a:cxnLst/>
              <a:rect l="l" t="t" r="r" b="b"/>
              <a:pathLst>
                <a:path w="1760" h="2004" extrusionOk="0">
                  <a:moveTo>
                    <a:pt x="563" y="1"/>
                  </a:moveTo>
                  <a:lnTo>
                    <a:pt x="465" y="25"/>
                  </a:lnTo>
                  <a:lnTo>
                    <a:pt x="343" y="49"/>
                  </a:lnTo>
                  <a:lnTo>
                    <a:pt x="245" y="98"/>
                  </a:lnTo>
                  <a:lnTo>
                    <a:pt x="172" y="171"/>
                  </a:lnTo>
                  <a:lnTo>
                    <a:pt x="99" y="269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1" y="587"/>
                  </a:lnTo>
                  <a:lnTo>
                    <a:pt x="1" y="2003"/>
                  </a:lnTo>
                  <a:lnTo>
                    <a:pt x="1759" y="2003"/>
                  </a:lnTo>
                  <a:lnTo>
                    <a:pt x="1759" y="587"/>
                  </a:lnTo>
                  <a:lnTo>
                    <a:pt x="1759" y="465"/>
                  </a:lnTo>
                  <a:lnTo>
                    <a:pt x="1735" y="367"/>
                  </a:lnTo>
                  <a:lnTo>
                    <a:pt x="1662" y="269"/>
                  </a:lnTo>
                  <a:lnTo>
                    <a:pt x="1588" y="171"/>
                  </a:lnTo>
                  <a:lnTo>
                    <a:pt x="1515" y="98"/>
                  </a:lnTo>
                  <a:lnTo>
                    <a:pt x="1417" y="49"/>
                  </a:lnTo>
                  <a:lnTo>
                    <a:pt x="1295" y="25"/>
                  </a:lnTo>
                  <a:lnTo>
                    <a:pt x="119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8" name="Google Shape;421;p39">
              <a:extLst>
                <a:ext uri="{FF2B5EF4-FFF2-40B4-BE49-F238E27FC236}">
                  <a16:creationId xmlns:a16="http://schemas.microsoft.com/office/drawing/2014/main" id="{F51B7FE2-D975-47FD-AFD9-420D9F83FC50}"/>
                </a:ext>
              </a:extLst>
            </p:cNvPr>
            <p:cNvSpPr/>
            <p:nvPr/>
          </p:nvSpPr>
          <p:spPr>
            <a:xfrm>
              <a:off x="4814975" y="550125"/>
              <a:ext cx="44000" cy="186850"/>
            </a:xfrm>
            <a:custGeom>
              <a:avLst/>
              <a:gdLst/>
              <a:ahLst/>
              <a:cxnLst/>
              <a:rect l="l" t="t" r="r" b="b"/>
              <a:pathLst>
                <a:path w="1760" h="7474" extrusionOk="0">
                  <a:moveTo>
                    <a:pt x="1" y="0"/>
                  </a:moveTo>
                  <a:lnTo>
                    <a:pt x="1" y="7474"/>
                  </a:lnTo>
                  <a:lnTo>
                    <a:pt x="1759" y="7474"/>
                  </a:lnTo>
                  <a:lnTo>
                    <a:pt x="175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99" name="Google Shape;422;p39">
            <a:extLst>
              <a:ext uri="{FF2B5EF4-FFF2-40B4-BE49-F238E27FC236}">
                <a16:creationId xmlns:a16="http://schemas.microsoft.com/office/drawing/2014/main" id="{B8850D30-878D-4261-B5F8-628E560052AC}"/>
              </a:ext>
            </a:extLst>
          </p:cNvPr>
          <p:cNvSpPr/>
          <p:nvPr/>
        </p:nvSpPr>
        <p:spPr>
          <a:xfrm>
            <a:off x="5713241" y="523818"/>
            <a:ext cx="513192" cy="447873"/>
          </a:xfrm>
          <a:custGeom>
            <a:avLst/>
            <a:gdLst/>
            <a:ahLst/>
            <a:cxnLst/>
            <a:rect l="l" t="t" r="r" b="b"/>
            <a:pathLst>
              <a:path w="18416" h="16072" extrusionOk="0">
                <a:moveTo>
                  <a:pt x="9208" y="1"/>
                </a:moveTo>
                <a:lnTo>
                  <a:pt x="1" y="8866"/>
                </a:lnTo>
                <a:lnTo>
                  <a:pt x="2882" y="8866"/>
                </a:lnTo>
                <a:lnTo>
                  <a:pt x="2882" y="15290"/>
                </a:lnTo>
                <a:lnTo>
                  <a:pt x="2907" y="15461"/>
                </a:lnTo>
                <a:lnTo>
                  <a:pt x="2956" y="15607"/>
                </a:lnTo>
                <a:lnTo>
                  <a:pt x="3029" y="15729"/>
                </a:lnTo>
                <a:lnTo>
                  <a:pt x="3102" y="15851"/>
                </a:lnTo>
                <a:lnTo>
                  <a:pt x="3224" y="15949"/>
                </a:lnTo>
                <a:lnTo>
                  <a:pt x="3371" y="16022"/>
                </a:lnTo>
                <a:lnTo>
                  <a:pt x="3517" y="16071"/>
                </a:lnTo>
                <a:lnTo>
                  <a:pt x="7425" y="16071"/>
                </a:lnTo>
                <a:lnTo>
                  <a:pt x="7425" y="13458"/>
                </a:lnTo>
                <a:lnTo>
                  <a:pt x="7450" y="13165"/>
                </a:lnTo>
                <a:lnTo>
                  <a:pt x="7547" y="12896"/>
                </a:lnTo>
                <a:lnTo>
                  <a:pt x="7669" y="12652"/>
                </a:lnTo>
                <a:lnTo>
                  <a:pt x="7840" y="12457"/>
                </a:lnTo>
                <a:lnTo>
                  <a:pt x="8060" y="12286"/>
                </a:lnTo>
                <a:lnTo>
                  <a:pt x="8280" y="12164"/>
                </a:lnTo>
                <a:lnTo>
                  <a:pt x="8549" y="12066"/>
                </a:lnTo>
                <a:lnTo>
                  <a:pt x="8842" y="12041"/>
                </a:lnTo>
                <a:lnTo>
                  <a:pt x="9574" y="12041"/>
                </a:lnTo>
                <a:lnTo>
                  <a:pt x="9867" y="12066"/>
                </a:lnTo>
                <a:lnTo>
                  <a:pt x="10136" y="12164"/>
                </a:lnTo>
                <a:lnTo>
                  <a:pt x="10356" y="12286"/>
                </a:lnTo>
                <a:lnTo>
                  <a:pt x="10576" y="12457"/>
                </a:lnTo>
                <a:lnTo>
                  <a:pt x="10747" y="12652"/>
                </a:lnTo>
                <a:lnTo>
                  <a:pt x="10869" y="12896"/>
                </a:lnTo>
                <a:lnTo>
                  <a:pt x="10967" y="13165"/>
                </a:lnTo>
                <a:lnTo>
                  <a:pt x="10991" y="13458"/>
                </a:lnTo>
                <a:lnTo>
                  <a:pt x="10991" y="16071"/>
                </a:lnTo>
                <a:lnTo>
                  <a:pt x="14899" y="16071"/>
                </a:lnTo>
                <a:lnTo>
                  <a:pt x="15045" y="16022"/>
                </a:lnTo>
                <a:lnTo>
                  <a:pt x="15192" y="15949"/>
                </a:lnTo>
                <a:lnTo>
                  <a:pt x="15314" y="15851"/>
                </a:lnTo>
                <a:lnTo>
                  <a:pt x="15387" y="15729"/>
                </a:lnTo>
                <a:lnTo>
                  <a:pt x="15460" y="15607"/>
                </a:lnTo>
                <a:lnTo>
                  <a:pt x="15509" y="15461"/>
                </a:lnTo>
                <a:lnTo>
                  <a:pt x="15534" y="15290"/>
                </a:lnTo>
                <a:lnTo>
                  <a:pt x="15534" y="8866"/>
                </a:lnTo>
                <a:lnTo>
                  <a:pt x="18416" y="8866"/>
                </a:lnTo>
                <a:lnTo>
                  <a:pt x="9208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300" name="Google Shape;423;p39">
            <a:extLst>
              <a:ext uri="{FF2B5EF4-FFF2-40B4-BE49-F238E27FC236}">
                <a16:creationId xmlns:a16="http://schemas.microsoft.com/office/drawing/2014/main" id="{ACA7D7EB-FF01-45B8-89A3-B996B2BE03A1}"/>
              </a:ext>
            </a:extLst>
          </p:cNvPr>
          <p:cNvGrpSpPr/>
          <p:nvPr/>
        </p:nvGrpSpPr>
        <p:grpSpPr>
          <a:xfrm>
            <a:off x="6496376" y="527232"/>
            <a:ext cx="449211" cy="440349"/>
            <a:chOff x="5983625" y="301625"/>
            <a:chExt cx="403000" cy="395050"/>
          </a:xfrm>
          <a:solidFill>
            <a:schemeClr val="bg2"/>
          </a:solidFill>
        </p:grpSpPr>
        <p:sp>
          <p:nvSpPr>
            <p:cNvPr id="301" name="Google Shape;424;p39">
              <a:extLst>
                <a:ext uri="{FF2B5EF4-FFF2-40B4-BE49-F238E27FC236}">
                  <a16:creationId xmlns:a16="http://schemas.microsoft.com/office/drawing/2014/main" id="{6460F948-17E6-469C-AFF5-188838A85CB2}"/>
                </a:ext>
              </a:extLst>
            </p:cNvPr>
            <p:cNvSpPr/>
            <p:nvPr/>
          </p:nvSpPr>
          <p:spPr>
            <a:xfrm>
              <a:off x="5983625" y="319925"/>
              <a:ext cx="403000" cy="67200"/>
            </a:xfrm>
            <a:custGeom>
              <a:avLst/>
              <a:gdLst/>
              <a:ahLst/>
              <a:cxnLst/>
              <a:rect l="l" t="t" r="r" b="b"/>
              <a:pathLst>
                <a:path w="16120" h="2688" extrusionOk="0">
                  <a:moveTo>
                    <a:pt x="3102" y="416"/>
                  </a:moveTo>
                  <a:lnTo>
                    <a:pt x="3273" y="465"/>
                  </a:lnTo>
                  <a:lnTo>
                    <a:pt x="3444" y="562"/>
                  </a:lnTo>
                  <a:lnTo>
                    <a:pt x="3566" y="660"/>
                  </a:lnTo>
                  <a:lnTo>
                    <a:pt x="3688" y="807"/>
                  </a:lnTo>
                  <a:lnTo>
                    <a:pt x="3762" y="953"/>
                  </a:lnTo>
                  <a:lnTo>
                    <a:pt x="3810" y="1124"/>
                  </a:lnTo>
                  <a:lnTo>
                    <a:pt x="3835" y="1320"/>
                  </a:lnTo>
                  <a:lnTo>
                    <a:pt x="3810" y="1491"/>
                  </a:lnTo>
                  <a:lnTo>
                    <a:pt x="3762" y="1661"/>
                  </a:lnTo>
                  <a:lnTo>
                    <a:pt x="3688" y="1808"/>
                  </a:lnTo>
                  <a:lnTo>
                    <a:pt x="3566" y="1955"/>
                  </a:lnTo>
                  <a:lnTo>
                    <a:pt x="3444" y="2052"/>
                  </a:lnTo>
                  <a:lnTo>
                    <a:pt x="3273" y="2150"/>
                  </a:lnTo>
                  <a:lnTo>
                    <a:pt x="3102" y="2199"/>
                  </a:lnTo>
                  <a:lnTo>
                    <a:pt x="2931" y="2223"/>
                  </a:lnTo>
                  <a:lnTo>
                    <a:pt x="2760" y="2199"/>
                  </a:lnTo>
                  <a:lnTo>
                    <a:pt x="2589" y="2150"/>
                  </a:lnTo>
                  <a:lnTo>
                    <a:pt x="2418" y="2052"/>
                  </a:lnTo>
                  <a:lnTo>
                    <a:pt x="2296" y="1955"/>
                  </a:lnTo>
                  <a:lnTo>
                    <a:pt x="2174" y="1808"/>
                  </a:lnTo>
                  <a:lnTo>
                    <a:pt x="2101" y="1661"/>
                  </a:lnTo>
                  <a:lnTo>
                    <a:pt x="2052" y="1491"/>
                  </a:lnTo>
                  <a:lnTo>
                    <a:pt x="2028" y="1320"/>
                  </a:lnTo>
                  <a:lnTo>
                    <a:pt x="2052" y="1124"/>
                  </a:lnTo>
                  <a:lnTo>
                    <a:pt x="2101" y="953"/>
                  </a:lnTo>
                  <a:lnTo>
                    <a:pt x="2174" y="807"/>
                  </a:lnTo>
                  <a:lnTo>
                    <a:pt x="2296" y="660"/>
                  </a:lnTo>
                  <a:lnTo>
                    <a:pt x="2418" y="562"/>
                  </a:lnTo>
                  <a:lnTo>
                    <a:pt x="2589" y="465"/>
                  </a:lnTo>
                  <a:lnTo>
                    <a:pt x="2760" y="416"/>
                  </a:lnTo>
                  <a:close/>
                  <a:moveTo>
                    <a:pt x="13360" y="416"/>
                  </a:moveTo>
                  <a:lnTo>
                    <a:pt x="13531" y="465"/>
                  </a:lnTo>
                  <a:lnTo>
                    <a:pt x="13702" y="562"/>
                  </a:lnTo>
                  <a:lnTo>
                    <a:pt x="13824" y="660"/>
                  </a:lnTo>
                  <a:lnTo>
                    <a:pt x="13946" y="807"/>
                  </a:lnTo>
                  <a:lnTo>
                    <a:pt x="14019" y="953"/>
                  </a:lnTo>
                  <a:lnTo>
                    <a:pt x="14068" y="1124"/>
                  </a:lnTo>
                  <a:lnTo>
                    <a:pt x="14093" y="1320"/>
                  </a:lnTo>
                  <a:lnTo>
                    <a:pt x="14068" y="1491"/>
                  </a:lnTo>
                  <a:lnTo>
                    <a:pt x="14019" y="1661"/>
                  </a:lnTo>
                  <a:lnTo>
                    <a:pt x="13946" y="1808"/>
                  </a:lnTo>
                  <a:lnTo>
                    <a:pt x="13824" y="1955"/>
                  </a:lnTo>
                  <a:lnTo>
                    <a:pt x="13702" y="2052"/>
                  </a:lnTo>
                  <a:lnTo>
                    <a:pt x="13531" y="2150"/>
                  </a:lnTo>
                  <a:lnTo>
                    <a:pt x="13360" y="2199"/>
                  </a:lnTo>
                  <a:lnTo>
                    <a:pt x="13189" y="2223"/>
                  </a:lnTo>
                  <a:lnTo>
                    <a:pt x="13018" y="2199"/>
                  </a:lnTo>
                  <a:lnTo>
                    <a:pt x="12847" y="2150"/>
                  </a:lnTo>
                  <a:lnTo>
                    <a:pt x="12676" y="2052"/>
                  </a:lnTo>
                  <a:lnTo>
                    <a:pt x="12554" y="1955"/>
                  </a:lnTo>
                  <a:lnTo>
                    <a:pt x="12432" y="1808"/>
                  </a:lnTo>
                  <a:lnTo>
                    <a:pt x="12359" y="1661"/>
                  </a:lnTo>
                  <a:lnTo>
                    <a:pt x="12310" y="1491"/>
                  </a:lnTo>
                  <a:lnTo>
                    <a:pt x="12285" y="1320"/>
                  </a:lnTo>
                  <a:lnTo>
                    <a:pt x="12310" y="1124"/>
                  </a:lnTo>
                  <a:lnTo>
                    <a:pt x="12359" y="953"/>
                  </a:lnTo>
                  <a:lnTo>
                    <a:pt x="12432" y="807"/>
                  </a:lnTo>
                  <a:lnTo>
                    <a:pt x="12554" y="660"/>
                  </a:lnTo>
                  <a:lnTo>
                    <a:pt x="12676" y="562"/>
                  </a:lnTo>
                  <a:lnTo>
                    <a:pt x="12847" y="465"/>
                  </a:lnTo>
                  <a:lnTo>
                    <a:pt x="13018" y="416"/>
                  </a:lnTo>
                  <a:close/>
                  <a:moveTo>
                    <a:pt x="0" y="1"/>
                  </a:moveTo>
                  <a:lnTo>
                    <a:pt x="0" y="2687"/>
                  </a:lnTo>
                  <a:lnTo>
                    <a:pt x="16120" y="2687"/>
                  </a:lnTo>
                  <a:lnTo>
                    <a:pt x="1612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2" name="Google Shape;425;p39">
              <a:extLst>
                <a:ext uri="{FF2B5EF4-FFF2-40B4-BE49-F238E27FC236}">
                  <a16:creationId xmlns:a16="http://schemas.microsoft.com/office/drawing/2014/main" id="{F10F63C1-E431-4BA5-B5BD-1A5FAB872B93}"/>
                </a:ext>
              </a:extLst>
            </p:cNvPr>
            <p:cNvSpPr/>
            <p:nvPr/>
          </p:nvSpPr>
          <p:spPr>
            <a:xfrm>
              <a:off x="5983625" y="664900"/>
              <a:ext cx="403000" cy="31775"/>
            </a:xfrm>
            <a:custGeom>
              <a:avLst/>
              <a:gdLst/>
              <a:ahLst/>
              <a:cxnLst/>
              <a:rect l="l" t="t" r="r" b="b"/>
              <a:pathLst>
                <a:path w="16120" h="1271" extrusionOk="0">
                  <a:moveTo>
                    <a:pt x="0" y="1"/>
                  </a:moveTo>
                  <a:lnTo>
                    <a:pt x="0" y="489"/>
                  </a:lnTo>
                  <a:lnTo>
                    <a:pt x="25" y="660"/>
                  </a:lnTo>
                  <a:lnTo>
                    <a:pt x="74" y="807"/>
                  </a:lnTo>
                  <a:lnTo>
                    <a:pt x="147" y="929"/>
                  </a:lnTo>
                  <a:lnTo>
                    <a:pt x="220" y="1051"/>
                  </a:lnTo>
                  <a:lnTo>
                    <a:pt x="342" y="1149"/>
                  </a:lnTo>
                  <a:lnTo>
                    <a:pt x="489" y="1222"/>
                  </a:lnTo>
                  <a:lnTo>
                    <a:pt x="635" y="1271"/>
                  </a:lnTo>
                  <a:lnTo>
                    <a:pt x="15485" y="1271"/>
                  </a:lnTo>
                  <a:lnTo>
                    <a:pt x="15631" y="1222"/>
                  </a:lnTo>
                  <a:lnTo>
                    <a:pt x="15778" y="1149"/>
                  </a:lnTo>
                  <a:lnTo>
                    <a:pt x="15900" y="1051"/>
                  </a:lnTo>
                  <a:lnTo>
                    <a:pt x="15973" y="929"/>
                  </a:lnTo>
                  <a:lnTo>
                    <a:pt x="16046" y="807"/>
                  </a:lnTo>
                  <a:lnTo>
                    <a:pt x="16095" y="660"/>
                  </a:lnTo>
                  <a:lnTo>
                    <a:pt x="16120" y="489"/>
                  </a:lnTo>
                  <a:lnTo>
                    <a:pt x="16120" y="1"/>
                  </a:lnTo>
                  <a:lnTo>
                    <a:pt x="16095" y="172"/>
                  </a:lnTo>
                  <a:lnTo>
                    <a:pt x="16046" y="318"/>
                  </a:lnTo>
                  <a:lnTo>
                    <a:pt x="15973" y="440"/>
                  </a:lnTo>
                  <a:lnTo>
                    <a:pt x="15900" y="562"/>
                  </a:lnTo>
                  <a:lnTo>
                    <a:pt x="15778" y="660"/>
                  </a:lnTo>
                  <a:lnTo>
                    <a:pt x="15631" y="733"/>
                  </a:lnTo>
                  <a:lnTo>
                    <a:pt x="15485" y="782"/>
                  </a:lnTo>
                  <a:lnTo>
                    <a:pt x="635" y="782"/>
                  </a:lnTo>
                  <a:lnTo>
                    <a:pt x="489" y="733"/>
                  </a:lnTo>
                  <a:lnTo>
                    <a:pt x="342" y="660"/>
                  </a:lnTo>
                  <a:lnTo>
                    <a:pt x="220" y="562"/>
                  </a:lnTo>
                  <a:lnTo>
                    <a:pt x="147" y="440"/>
                  </a:lnTo>
                  <a:lnTo>
                    <a:pt x="74" y="318"/>
                  </a:lnTo>
                  <a:lnTo>
                    <a:pt x="25" y="172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3" name="Google Shape;426;p39">
              <a:extLst>
                <a:ext uri="{FF2B5EF4-FFF2-40B4-BE49-F238E27FC236}">
                  <a16:creationId xmlns:a16="http://schemas.microsoft.com/office/drawing/2014/main" id="{A1151E7B-71DD-44BE-A879-49208C0A95A6}"/>
                </a:ext>
              </a:extLst>
            </p:cNvPr>
            <p:cNvSpPr/>
            <p:nvPr/>
          </p:nvSpPr>
          <p:spPr>
            <a:xfrm>
              <a:off x="6041025" y="301625"/>
              <a:ext cx="29325" cy="63500"/>
            </a:xfrm>
            <a:custGeom>
              <a:avLst/>
              <a:gdLst/>
              <a:ahLst/>
              <a:cxnLst/>
              <a:rect l="l" t="t" r="r" b="b"/>
              <a:pathLst>
                <a:path w="1173" h="2540" extrusionOk="0">
                  <a:moveTo>
                    <a:pt x="391" y="0"/>
                  </a:moveTo>
                  <a:lnTo>
                    <a:pt x="293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3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79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79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4" name="Google Shape;427;p39">
              <a:extLst>
                <a:ext uri="{FF2B5EF4-FFF2-40B4-BE49-F238E27FC236}">
                  <a16:creationId xmlns:a16="http://schemas.microsoft.com/office/drawing/2014/main" id="{6FD90786-5227-45BE-AABC-3D21AF76FD6A}"/>
                </a:ext>
              </a:extLst>
            </p:cNvPr>
            <p:cNvSpPr/>
            <p:nvPr/>
          </p:nvSpPr>
          <p:spPr>
            <a:xfrm>
              <a:off x="6297450" y="301625"/>
              <a:ext cx="29350" cy="63500"/>
            </a:xfrm>
            <a:custGeom>
              <a:avLst/>
              <a:gdLst/>
              <a:ahLst/>
              <a:cxnLst/>
              <a:rect l="l" t="t" r="r" b="b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5" name="Google Shape;428;p39">
              <a:extLst>
                <a:ext uri="{FF2B5EF4-FFF2-40B4-BE49-F238E27FC236}">
                  <a16:creationId xmlns:a16="http://schemas.microsoft.com/office/drawing/2014/main" id="{F9FEDB27-5EDF-467A-955E-A429F720D449}"/>
                </a:ext>
              </a:extLst>
            </p:cNvPr>
            <p:cNvSpPr/>
            <p:nvPr/>
          </p:nvSpPr>
          <p:spPr>
            <a:xfrm>
              <a:off x="609720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0" y="1"/>
                  </a:moveTo>
                  <a:lnTo>
                    <a:pt x="0" y="2150"/>
                  </a:lnTo>
                  <a:lnTo>
                    <a:pt x="2027" y="2150"/>
                  </a:lnTo>
                  <a:lnTo>
                    <a:pt x="20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6" name="Google Shape;429;p39">
              <a:extLst>
                <a:ext uri="{FF2B5EF4-FFF2-40B4-BE49-F238E27FC236}">
                  <a16:creationId xmlns:a16="http://schemas.microsoft.com/office/drawing/2014/main" id="{4E169BA8-2B80-45A6-A79F-D8FA8005218F}"/>
                </a:ext>
              </a:extLst>
            </p:cNvPr>
            <p:cNvSpPr/>
            <p:nvPr/>
          </p:nvSpPr>
          <p:spPr>
            <a:xfrm>
              <a:off x="609720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7" name="Google Shape;430;p39">
              <a:extLst>
                <a:ext uri="{FF2B5EF4-FFF2-40B4-BE49-F238E27FC236}">
                  <a16:creationId xmlns:a16="http://schemas.microsoft.com/office/drawing/2014/main" id="{9EFA4D67-01AA-4265-AB6F-D1ABA31A18CF}"/>
                </a:ext>
              </a:extLst>
            </p:cNvPr>
            <p:cNvSpPr/>
            <p:nvPr/>
          </p:nvSpPr>
          <p:spPr>
            <a:xfrm>
              <a:off x="609720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8" name="Google Shape;431;p39">
              <a:extLst>
                <a:ext uri="{FF2B5EF4-FFF2-40B4-BE49-F238E27FC236}">
                  <a16:creationId xmlns:a16="http://schemas.microsoft.com/office/drawing/2014/main" id="{57E67D26-6B3C-436D-9A37-BD2327B7B216}"/>
                </a:ext>
              </a:extLst>
            </p:cNvPr>
            <p:cNvSpPr/>
            <p:nvPr/>
          </p:nvSpPr>
          <p:spPr>
            <a:xfrm>
              <a:off x="6160075" y="575150"/>
              <a:ext cx="50100" cy="48875"/>
            </a:xfrm>
            <a:custGeom>
              <a:avLst/>
              <a:gdLst/>
              <a:ahLst/>
              <a:cxnLst/>
              <a:rect l="l" t="t" r="r" b="b"/>
              <a:pathLst>
                <a:path w="2004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9" name="Google Shape;432;p39">
              <a:extLst>
                <a:ext uri="{FF2B5EF4-FFF2-40B4-BE49-F238E27FC236}">
                  <a16:creationId xmlns:a16="http://schemas.microsoft.com/office/drawing/2014/main" id="{1AA4D973-3A79-433E-8EEE-A8124A8A90F3}"/>
                </a:ext>
              </a:extLst>
            </p:cNvPr>
            <p:cNvSpPr/>
            <p:nvPr/>
          </p:nvSpPr>
          <p:spPr>
            <a:xfrm>
              <a:off x="603430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0" name="Google Shape;433;p39">
              <a:extLst>
                <a:ext uri="{FF2B5EF4-FFF2-40B4-BE49-F238E27FC236}">
                  <a16:creationId xmlns:a16="http://schemas.microsoft.com/office/drawing/2014/main" id="{ACC53438-B1B7-4C6B-A7E0-A84F33CC5D4A}"/>
                </a:ext>
              </a:extLst>
            </p:cNvPr>
            <p:cNvSpPr/>
            <p:nvPr/>
          </p:nvSpPr>
          <p:spPr>
            <a:xfrm>
              <a:off x="603430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1" name="Google Shape;434;p39">
              <a:extLst>
                <a:ext uri="{FF2B5EF4-FFF2-40B4-BE49-F238E27FC236}">
                  <a16:creationId xmlns:a16="http://schemas.microsoft.com/office/drawing/2014/main" id="{CD464A3D-5E30-42A5-81E7-94B3D828236C}"/>
                </a:ext>
              </a:extLst>
            </p:cNvPr>
            <p:cNvSpPr/>
            <p:nvPr/>
          </p:nvSpPr>
          <p:spPr>
            <a:xfrm>
              <a:off x="603430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2" name="Google Shape;435;p39">
              <a:extLst>
                <a:ext uri="{FF2B5EF4-FFF2-40B4-BE49-F238E27FC236}">
                  <a16:creationId xmlns:a16="http://schemas.microsoft.com/office/drawing/2014/main" id="{1ADBE82D-12B2-4D45-ADA7-83EF5CAB6005}"/>
                </a:ext>
              </a:extLst>
            </p:cNvPr>
            <p:cNvSpPr/>
            <p:nvPr/>
          </p:nvSpPr>
          <p:spPr>
            <a:xfrm>
              <a:off x="6160075" y="509200"/>
              <a:ext cx="50100" cy="53775"/>
            </a:xfrm>
            <a:custGeom>
              <a:avLst/>
              <a:gdLst/>
              <a:ahLst/>
              <a:cxnLst/>
              <a:rect l="l" t="t" r="r" b="b"/>
              <a:pathLst>
                <a:path w="2004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03" y="2150"/>
                  </a:lnTo>
                  <a:lnTo>
                    <a:pt x="20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3" name="Google Shape;436;p39">
              <a:extLst>
                <a:ext uri="{FF2B5EF4-FFF2-40B4-BE49-F238E27FC236}">
                  <a16:creationId xmlns:a16="http://schemas.microsoft.com/office/drawing/2014/main" id="{F4C1E7D4-6461-4479-B7CE-83D01DA7940D}"/>
                </a:ext>
              </a:extLst>
            </p:cNvPr>
            <p:cNvSpPr/>
            <p:nvPr/>
          </p:nvSpPr>
          <p:spPr>
            <a:xfrm>
              <a:off x="5983625" y="399300"/>
              <a:ext cx="403000" cy="272950"/>
            </a:xfrm>
            <a:custGeom>
              <a:avLst/>
              <a:gdLst/>
              <a:ahLst/>
              <a:cxnLst/>
              <a:rect l="l" t="t" r="r" b="b"/>
              <a:pathLst>
                <a:path w="16120" h="10918" extrusionOk="0">
                  <a:moveTo>
                    <a:pt x="14434" y="1466"/>
                  </a:moveTo>
                  <a:lnTo>
                    <a:pt x="14508" y="1515"/>
                  </a:lnTo>
                  <a:lnTo>
                    <a:pt x="14557" y="1613"/>
                  </a:lnTo>
                  <a:lnTo>
                    <a:pt x="14581" y="1710"/>
                  </a:lnTo>
                  <a:lnTo>
                    <a:pt x="14581" y="9233"/>
                  </a:lnTo>
                  <a:lnTo>
                    <a:pt x="14557" y="9330"/>
                  </a:lnTo>
                  <a:lnTo>
                    <a:pt x="14508" y="9404"/>
                  </a:lnTo>
                  <a:lnTo>
                    <a:pt x="14434" y="9452"/>
                  </a:lnTo>
                  <a:lnTo>
                    <a:pt x="14337" y="9477"/>
                  </a:lnTo>
                  <a:lnTo>
                    <a:pt x="1783" y="9477"/>
                  </a:lnTo>
                  <a:lnTo>
                    <a:pt x="1686" y="9452"/>
                  </a:lnTo>
                  <a:lnTo>
                    <a:pt x="1612" y="9404"/>
                  </a:lnTo>
                  <a:lnTo>
                    <a:pt x="1564" y="9330"/>
                  </a:lnTo>
                  <a:lnTo>
                    <a:pt x="1539" y="9233"/>
                  </a:lnTo>
                  <a:lnTo>
                    <a:pt x="1539" y="1710"/>
                  </a:lnTo>
                  <a:lnTo>
                    <a:pt x="1564" y="1613"/>
                  </a:lnTo>
                  <a:lnTo>
                    <a:pt x="1612" y="1515"/>
                  </a:lnTo>
                  <a:lnTo>
                    <a:pt x="1686" y="1466"/>
                  </a:lnTo>
                  <a:close/>
                  <a:moveTo>
                    <a:pt x="0" y="1"/>
                  </a:moveTo>
                  <a:lnTo>
                    <a:pt x="0" y="10332"/>
                  </a:lnTo>
                  <a:lnTo>
                    <a:pt x="25" y="10429"/>
                  </a:lnTo>
                  <a:lnTo>
                    <a:pt x="74" y="10527"/>
                  </a:lnTo>
                  <a:lnTo>
                    <a:pt x="147" y="10625"/>
                  </a:lnTo>
                  <a:lnTo>
                    <a:pt x="220" y="10722"/>
                  </a:lnTo>
                  <a:lnTo>
                    <a:pt x="342" y="10796"/>
                  </a:lnTo>
                  <a:lnTo>
                    <a:pt x="489" y="10869"/>
                  </a:lnTo>
                  <a:lnTo>
                    <a:pt x="635" y="10918"/>
                  </a:lnTo>
                  <a:lnTo>
                    <a:pt x="15485" y="10918"/>
                  </a:lnTo>
                  <a:lnTo>
                    <a:pt x="15631" y="10869"/>
                  </a:lnTo>
                  <a:lnTo>
                    <a:pt x="15778" y="10796"/>
                  </a:lnTo>
                  <a:lnTo>
                    <a:pt x="15900" y="10698"/>
                  </a:lnTo>
                  <a:lnTo>
                    <a:pt x="15973" y="10576"/>
                  </a:lnTo>
                  <a:lnTo>
                    <a:pt x="16046" y="10454"/>
                  </a:lnTo>
                  <a:lnTo>
                    <a:pt x="16095" y="10307"/>
                  </a:lnTo>
                  <a:lnTo>
                    <a:pt x="16120" y="10136"/>
                  </a:lnTo>
                  <a:lnTo>
                    <a:pt x="1612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4" name="Google Shape;437;p39">
              <a:extLst>
                <a:ext uri="{FF2B5EF4-FFF2-40B4-BE49-F238E27FC236}">
                  <a16:creationId xmlns:a16="http://schemas.microsoft.com/office/drawing/2014/main" id="{F2EB9E7A-9706-430D-AEA0-721B6EB92E84}"/>
                </a:ext>
              </a:extLst>
            </p:cNvPr>
            <p:cNvSpPr/>
            <p:nvPr/>
          </p:nvSpPr>
          <p:spPr>
            <a:xfrm>
              <a:off x="628525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5" name="Google Shape;438;p39">
              <a:extLst>
                <a:ext uri="{FF2B5EF4-FFF2-40B4-BE49-F238E27FC236}">
                  <a16:creationId xmlns:a16="http://schemas.microsoft.com/office/drawing/2014/main" id="{D7529AFD-E907-4680-A88A-72BACC7B2BC9}"/>
                </a:ext>
              </a:extLst>
            </p:cNvPr>
            <p:cNvSpPr/>
            <p:nvPr/>
          </p:nvSpPr>
          <p:spPr>
            <a:xfrm>
              <a:off x="628525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0" y="1"/>
                  </a:moveTo>
                  <a:lnTo>
                    <a:pt x="0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6" name="Google Shape;439;p39">
              <a:extLst>
                <a:ext uri="{FF2B5EF4-FFF2-40B4-BE49-F238E27FC236}">
                  <a16:creationId xmlns:a16="http://schemas.microsoft.com/office/drawing/2014/main" id="{E857B82F-4F39-4513-A6A4-58F2A0BFB406}"/>
                </a:ext>
              </a:extLst>
            </p:cNvPr>
            <p:cNvSpPr/>
            <p:nvPr/>
          </p:nvSpPr>
          <p:spPr>
            <a:xfrm>
              <a:off x="628525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7" name="Google Shape;440;p39">
              <a:extLst>
                <a:ext uri="{FF2B5EF4-FFF2-40B4-BE49-F238E27FC236}">
                  <a16:creationId xmlns:a16="http://schemas.microsoft.com/office/drawing/2014/main" id="{2B9E359C-C1B4-4E31-8C07-066850AB8F63}"/>
                </a:ext>
              </a:extLst>
            </p:cNvPr>
            <p:cNvSpPr/>
            <p:nvPr/>
          </p:nvSpPr>
          <p:spPr>
            <a:xfrm>
              <a:off x="622235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8" name="Google Shape;441;p39">
              <a:extLst>
                <a:ext uri="{FF2B5EF4-FFF2-40B4-BE49-F238E27FC236}">
                  <a16:creationId xmlns:a16="http://schemas.microsoft.com/office/drawing/2014/main" id="{8D64B0C5-F8C5-43BB-83BC-F4066DFB5992}"/>
                </a:ext>
              </a:extLst>
            </p:cNvPr>
            <p:cNvSpPr/>
            <p:nvPr/>
          </p:nvSpPr>
          <p:spPr>
            <a:xfrm>
              <a:off x="6160075" y="448150"/>
              <a:ext cx="50100" cy="48875"/>
            </a:xfrm>
            <a:custGeom>
              <a:avLst/>
              <a:gdLst/>
              <a:ahLst/>
              <a:cxnLst/>
              <a:rect l="l" t="t" r="r" b="b"/>
              <a:pathLst>
                <a:path w="2004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9" name="Google Shape;442;p39">
              <a:extLst>
                <a:ext uri="{FF2B5EF4-FFF2-40B4-BE49-F238E27FC236}">
                  <a16:creationId xmlns:a16="http://schemas.microsoft.com/office/drawing/2014/main" id="{9160CC8E-A1A3-4055-88EC-8BCF9A05D2BC}"/>
                </a:ext>
              </a:extLst>
            </p:cNvPr>
            <p:cNvSpPr/>
            <p:nvPr/>
          </p:nvSpPr>
          <p:spPr>
            <a:xfrm>
              <a:off x="622235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0" name="Google Shape;443;p39">
              <a:extLst>
                <a:ext uri="{FF2B5EF4-FFF2-40B4-BE49-F238E27FC236}">
                  <a16:creationId xmlns:a16="http://schemas.microsoft.com/office/drawing/2014/main" id="{F3BF57DF-302F-4EE4-A692-18DC717B3884}"/>
                </a:ext>
              </a:extLst>
            </p:cNvPr>
            <p:cNvSpPr/>
            <p:nvPr/>
          </p:nvSpPr>
          <p:spPr>
            <a:xfrm>
              <a:off x="622235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21" name="Google Shape;444;p39">
            <a:extLst>
              <a:ext uri="{FF2B5EF4-FFF2-40B4-BE49-F238E27FC236}">
                <a16:creationId xmlns:a16="http://schemas.microsoft.com/office/drawing/2014/main" id="{70B8DD65-E3B1-4998-A545-DE15CEDCF425}"/>
              </a:ext>
            </a:extLst>
          </p:cNvPr>
          <p:cNvGrpSpPr/>
          <p:nvPr/>
        </p:nvGrpSpPr>
        <p:grpSpPr>
          <a:xfrm>
            <a:off x="7251144" y="523805"/>
            <a:ext cx="442411" cy="441743"/>
            <a:chOff x="6660750" y="298550"/>
            <a:chExt cx="396900" cy="396300"/>
          </a:xfrm>
          <a:solidFill>
            <a:schemeClr val="bg2"/>
          </a:solidFill>
        </p:grpSpPr>
        <p:sp>
          <p:nvSpPr>
            <p:cNvPr id="322" name="Google Shape;445;p39">
              <a:extLst>
                <a:ext uri="{FF2B5EF4-FFF2-40B4-BE49-F238E27FC236}">
                  <a16:creationId xmlns:a16="http://schemas.microsoft.com/office/drawing/2014/main" id="{BFC458BC-335C-4514-9F75-2ED9729835F6}"/>
                </a:ext>
              </a:extLst>
            </p:cNvPr>
            <p:cNvSpPr/>
            <p:nvPr/>
          </p:nvSpPr>
          <p:spPr>
            <a:xfrm>
              <a:off x="6660750" y="298550"/>
              <a:ext cx="396900" cy="396300"/>
            </a:xfrm>
            <a:custGeom>
              <a:avLst/>
              <a:gdLst/>
              <a:ahLst/>
              <a:cxnLst/>
              <a:rect l="l" t="t" r="r" b="b"/>
              <a:pathLst>
                <a:path w="15876" h="15852" extrusionOk="0">
                  <a:moveTo>
                    <a:pt x="8304" y="978"/>
                  </a:moveTo>
                  <a:lnTo>
                    <a:pt x="8646" y="1002"/>
                  </a:lnTo>
                  <a:lnTo>
                    <a:pt x="8988" y="1051"/>
                  </a:lnTo>
                  <a:lnTo>
                    <a:pt x="9330" y="1100"/>
                  </a:lnTo>
                  <a:lnTo>
                    <a:pt x="9672" y="1198"/>
                  </a:lnTo>
                  <a:lnTo>
                    <a:pt x="10014" y="1271"/>
                  </a:lnTo>
                  <a:lnTo>
                    <a:pt x="10332" y="1393"/>
                  </a:lnTo>
                  <a:lnTo>
                    <a:pt x="10649" y="1515"/>
                  </a:lnTo>
                  <a:lnTo>
                    <a:pt x="10942" y="1662"/>
                  </a:lnTo>
                  <a:lnTo>
                    <a:pt x="11260" y="1808"/>
                  </a:lnTo>
                  <a:lnTo>
                    <a:pt x="11553" y="1979"/>
                  </a:lnTo>
                  <a:lnTo>
                    <a:pt x="11821" y="2150"/>
                  </a:lnTo>
                  <a:lnTo>
                    <a:pt x="12090" y="2346"/>
                  </a:lnTo>
                  <a:lnTo>
                    <a:pt x="12359" y="2565"/>
                  </a:lnTo>
                  <a:lnTo>
                    <a:pt x="12603" y="2785"/>
                  </a:lnTo>
                  <a:lnTo>
                    <a:pt x="12847" y="3005"/>
                  </a:lnTo>
                  <a:lnTo>
                    <a:pt x="13091" y="3249"/>
                  </a:lnTo>
                  <a:lnTo>
                    <a:pt x="13311" y="3493"/>
                  </a:lnTo>
                  <a:lnTo>
                    <a:pt x="13507" y="3762"/>
                  </a:lnTo>
                  <a:lnTo>
                    <a:pt x="13702" y="4031"/>
                  </a:lnTo>
                  <a:lnTo>
                    <a:pt x="13897" y="4324"/>
                  </a:lnTo>
                  <a:lnTo>
                    <a:pt x="14044" y="4617"/>
                  </a:lnTo>
                  <a:lnTo>
                    <a:pt x="14215" y="4910"/>
                  </a:lnTo>
                  <a:lnTo>
                    <a:pt x="14337" y="5227"/>
                  </a:lnTo>
                  <a:lnTo>
                    <a:pt x="14483" y="5545"/>
                  </a:lnTo>
                  <a:lnTo>
                    <a:pt x="14581" y="5862"/>
                  </a:lnTo>
                  <a:lnTo>
                    <a:pt x="14679" y="6180"/>
                  </a:lnTo>
                  <a:lnTo>
                    <a:pt x="14752" y="6522"/>
                  </a:lnTo>
                  <a:lnTo>
                    <a:pt x="14825" y="6864"/>
                  </a:lnTo>
                  <a:lnTo>
                    <a:pt x="14850" y="7206"/>
                  </a:lnTo>
                  <a:lnTo>
                    <a:pt x="14899" y="7572"/>
                  </a:lnTo>
                  <a:lnTo>
                    <a:pt x="14899" y="7938"/>
                  </a:lnTo>
                  <a:lnTo>
                    <a:pt x="14899" y="8280"/>
                  </a:lnTo>
                  <a:lnTo>
                    <a:pt x="14850" y="8647"/>
                  </a:lnTo>
                  <a:lnTo>
                    <a:pt x="14825" y="8989"/>
                  </a:lnTo>
                  <a:lnTo>
                    <a:pt x="14752" y="9331"/>
                  </a:lnTo>
                  <a:lnTo>
                    <a:pt x="14679" y="9672"/>
                  </a:lnTo>
                  <a:lnTo>
                    <a:pt x="14581" y="9990"/>
                  </a:lnTo>
                  <a:lnTo>
                    <a:pt x="14483" y="10307"/>
                  </a:lnTo>
                  <a:lnTo>
                    <a:pt x="14337" y="10625"/>
                  </a:lnTo>
                  <a:lnTo>
                    <a:pt x="14215" y="10942"/>
                  </a:lnTo>
                  <a:lnTo>
                    <a:pt x="14044" y="11236"/>
                  </a:lnTo>
                  <a:lnTo>
                    <a:pt x="13897" y="11529"/>
                  </a:lnTo>
                  <a:lnTo>
                    <a:pt x="13702" y="11822"/>
                  </a:lnTo>
                  <a:lnTo>
                    <a:pt x="13507" y="12090"/>
                  </a:lnTo>
                  <a:lnTo>
                    <a:pt x="13311" y="12359"/>
                  </a:lnTo>
                  <a:lnTo>
                    <a:pt x="13091" y="12603"/>
                  </a:lnTo>
                  <a:lnTo>
                    <a:pt x="12847" y="12847"/>
                  </a:lnTo>
                  <a:lnTo>
                    <a:pt x="12603" y="13067"/>
                  </a:lnTo>
                  <a:lnTo>
                    <a:pt x="12359" y="13287"/>
                  </a:lnTo>
                  <a:lnTo>
                    <a:pt x="12090" y="13507"/>
                  </a:lnTo>
                  <a:lnTo>
                    <a:pt x="11821" y="13702"/>
                  </a:lnTo>
                  <a:lnTo>
                    <a:pt x="11553" y="13873"/>
                  </a:lnTo>
                  <a:lnTo>
                    <a:pt x="11260" y="14044"/>
                  </a:lnTo>
                  <a:lnTo>
                    <a:pt x="10942" y="14191"/>
                  </a:lnTo>
                  <a:lnTo>
                    <a:pt x="10649" y="14337"/>
                  </a:lnTo>
                  <a:lnTo>
                    <a:pt x="10332" y="14459"/>
                  </a:lnTo>
                  <a:lnTo>
                    <a:pt x="10014" y="14581"/>
                  </a:lnTo>
                  <a:lnTo>
                    <a:pt x="9672" y="14655"/>
                  </a:lnTo>
                  <a:lnTo>
                    <a:pt x="9330" y="14752"/>
                  </a:lnTo>
                  <a:lnTo>
                    <a:pt x="8988" y="14801"/>
                  </a:lnTo>
                  <a:lnTo>
                    <a:pt x="8646" y="14850"/>
                  </a:lnTo>
                  <a:lnTo>
                    <a:pt x="8304" y="14875"/>
                  </a:lnTo>
                  <a:lnTo>
                    <a:pt x="7572" y="14875"/>
                  </a:lnTo>
                  <a:lnTo>
                    <a:pt x="7230" y="14850"/>
                  </a:lnTo>
                  <a:lnTo>
                    <a:pt x="6888" y="14801"/>
                  </a:lnTo>
                  <a:lnTo>
                    <a:pt x="6546" y="14752"/>
                  </a:lnTo>
                  <a:lnTo>
                    <a:pt x="6204" y="14655"/>
                  </a:lnTo>
                  <a:lnTo>
                    <a:pt x="5862" y="14581"/>
                  </a:lnTo>
                  <a:lnTo>
                    <a:pt x="5545" y="14459"/>
                  </a:lnTo>
                  <a:lnTo>
                    <a:pt x="5227" y="14337"/>
                  </a:lnTo>
                  <a:lnTo>
                    <a:pt x="4934" y="14191"/>
                  </a:lnTo>
                  <a:lnTo>
                    <a:pt x="4617" y="14044"/>
                  </a:lnTo>
                  <a:lnTo>
                    <a:pt x="4324" y="13873"/>
                  </a:lnTo>
                  <a:lnTo>
                    <a:pt x="4055" y="13702"/>
                  </a:lnTo>
                  <a:lnTo>
                    <a:pt x="3786" y="13507"/>
                  </a:lnTo>
                  <a:lnTo>
                    <a:pt x="3518" y="13287"/>
                  </a:lnTo>
                  <a:lnTo>
                    <a:pt x="3273" y="13067"/>
                  </a:lnTo>
                  <a:lnTo>
                    <a:pt x="3029" y="12847"/>
                  </a:lnTo>
                  <a:lnTo>
                    <a:pt x="2785" y="12603"/>
                  </a:lnTo>
                  <a:lnTo>
                    <a:pt x="2565" y="12359"/>
                  </a:lnTo>
                  <a:lnTo>
                    <a:pt x="2370" y="12090"/>
                  </a:lnTo>
                  <a:lnTo>
                    <a:pt x="2174" y="11822"/>
                  </a:lnTo>
                  <a:lnTo>
                    <a:pt x="1979" y="11529"/>
                  </a:lnTo>
                  <a:lnTo>
                    <a:pt x="1832" y="11236"/>
                  </a:lnTo>
                  <a:lnTo>
                    <a:pt x="1661" y="10942"/>
                  </a:lnTo>
                  <a:lnTo>
                    <a:pt x="1539" y="10625"/>
                  </a:lnTo>
                  <a:lnTo>
                    <a:pt x="1393" y="10307"/>
                  </a:lnTo>
                  <a:lnTo>
                    <a:pt x="1295" y="9990"/>
                  </a:lnTo>
                  <a:lnTo>
                    <a:pt x="1197" y="9672"/>
                  </a:lnTo>
                  <a:lnTo>
                    <a:pt x="1124" y="9331"/>
                  </a:lnTo>
                  <a:lnTo>
                    <a:pt x="1051" y="8989"/>
                  </a:lnTo>
                  <a:lnTo>
                    <a:pt x="1026" y="8647"/>
                  </a:lnTo>
                  <a:lnTo>
                    <a:pt x="978" y="8280"/>
                  </a:lnTo>
                  <a:lnTo>
                    <a:pt x="978" y="7938"/>
                  </a:lnTo>
                  <a:lnTo>
                    <a:pt x="978" y="7572"/>
                  </a:lnTo>
                  <a:lnTo>
                    <a:pt x="1026" y="7206"/>
                  </a:lnTo>
                  <a:lnTo>
                    <a:pt x="1051" y="6864"/>
                  </a:lnTo>
                  <a:lnTo>
                    <a:pt x="1124" y="6522"/>
                  </a:lnTo>
                  <a:lnTo>
                    <a:pt x="1197" y="6180"/>
                  </a:lnTo>
                  <a:lnTo>
                    <a:pt x="1295" y="5862"/>
                  </a:lnTo>
                  <a:lnTo>
                    <a:pt x="1393" y="5545"/>
                  </a:lnTo>
                  <a:lnTo>
                    <a:pt x="1539" y="5227"/>
                  </a:lnTo>
                  <a:lnTo>
                    <a:pt x="1661" y="4910"/>
                  </a:lnTo>
                  <a:lnTo>
                    <a:pt x="1832" y="4617"/>
                  </a:lnTo>
                  <a:lnTo>
                    <a:pt x="1979" y="4324"/>
                  </a:lnTo>
                  <a:lnTo>
                    <a:pt x="2174" y="4031"/>
                  </a:lnTo>
                  <a:lnTo>
                    <a:pt x="2370" y="3762"/>
                  </a:lnTo>
                  <a:lnTo>
                    <a:pt x="2565" y="3493"/>
                  </a:lnTo>
                  <a:lnTo>
                    <a:pt x="2785" y="3249"/>
                  </a:lnTo>
                  <a:lnTo>
                    <a:pt x="3029" y="3005"/>
                  </a:lnTo>
                  <a:lnTo>
                    <a:pt x="3273" y="2785"/>
                  </a:lnTo>
                  <a:lnTo>
                    <a:pt x="3518" y="2565"/>
                  </a:lnTo>
                  <a:lnTo>
                    <a:pt x="3786" y="2346"/>
                  </a:lnTo>
                  <a:lnTo>
                    <a:pt x="4055" y="2150"/>
                  </a:lnTo>
                  <a:lnTo>
                    <a:pt x="4324" y="1979"/>
                  </a:lnTo>
                  <a:lnTo>
                    <a:pt x="4617" y="1808"/>
                  </a:lnTo>
                  <a:lnTo>
                    <a:pt x="4934" y="1662"/>
                  </a:lnTo>
                  <a:lnTo>
                    <a:pt x="5227" y="1515"/>
                  </a:lnTo>
                  <a:lnTo>
                    <a:pt x="5545" y="1393"/>
                  </a:lnTo>
                  <a:lnTo>
                    <a:pt x="5862" y="1271"/>
                  </a:lnTo>
                  <a:lnTo>
                    <a:pt x="6204" y="1198"/>
                  </a:lnTo>
                  <a:lnTo>
                    <a:pt x="6546" y="1100"/>
                  </a:lnTo>
                  <a:lnTo>
                    <a:pt x="6888" y="1051"/>
                  </a:lnTo>
                  <a:lnTo>
                    <a:pt x="7230" y="1002"/>
                  </a:lnTo>
                  <a:lnTo>
                    <a:pt x="7572" y="978"/>
                  </a:lnTo>
                  <a:close/>
                  <a:moveTo>
                    <a:pt x="7523" y="1"/>
                  </a:moveTo>
                  <a:lnTo>
                    <a:pt x="7132" y="25"/>
                  </a:lnTo>
                  <a:lnTo>
                    <a:pt x="6741" y="74"/>
                  </a:lnTo>
                  <a:lnTo>
                    <a:pt x="6351" y="147"/>
                  </a:lnTo>
                  <a:lnTo>
                    <a:pt x="5960" y="245"/>
                  </a:lnTo>
                  <a:lnTo>
                    <a:pt x="5569" y="343"/>
                  </a:lnTo>
                  <a:lnTo>
                    <a:pt x="5203" y="465"/>
                  </a:lnTo>
                  <a:lnTo>
                    <a:pt x="4861" y="611"/>
                  </a:lnTo>
                  <a:lnTo>
                    <a:pt x="4494" y="782"/>
                  </a:lnTo>
                  <a:lnTo>
                    <a:pt x="4153" y="953"/>
                  </a:lnTo>
                  <a:lnTo>
                    <a:pt x="3835" y="1149"/>
                  </a:lnTo>
                  <a:lnTo>
                    <a:pt x="3493" y="1344"/>
                  </a:lnTo>
                  <a:lnTo>
                    <a:pt x="3200" y="1564"/>
                  </a:lnTo>
                  <a:lnTo>
                    <a:pt x="2883" y="1808"/>
                  </a:lnTo>
                  <a:lnTo>
                    <a:pt x="2614" y="2052"/>
                  </a:lnTo>
                  <a:lnTo>
                    <a:pt x="2321" y="2321"/>
                  </a:lnTo>
                  <a:lnTo>
                    <a:pt x="2077" y="2590"/>
                  </a:lnTo>
                  <a:lnTo>
                    <a:pt x="1808" y="2883"/>
                  </a:lnTo>
                  <a:lnTo>
                    <a:pt x="1588" y="3176"/>
                  </a:lnTo>
                  <a:lnTo>
                    <a:pt x="1368" y="3493"/>
                  </a:lnTo>
                  <a:lnTo>
                    <a:pt x="1149" y="3811"/>
                  </a:lnTo>
                  <a:lnTo>
                    <a:pt x="953" y="4153"/>
                  </a:lnTo>
                  <a:lnTo>
                    <a:pt x="782" y="4495"/>
                  </a:lnTo>
                  <a:lnTo>
                    <a:pt x="636" y="4837"/>
                  </a:lnTo>
                  <a:lnTo>
                    <a:pt x="489" y="5203"/>
                  </a:lnTo>
                  <a:lnTo>
                    <a:pt x="367" y="5569"/>
                  </a:lnTo>
                  <a:lnTo>
                    <a:pt x="245" y="5936"/>
                  </a:lnTo>
                  <a:lnTo>
                    <a:pt x="172" y="6326"/>
                  </a:lnTo>
                  <a:lnTo>
                    <a:pt x="98" y="6717"/>
                  </a:lnTo>
                  <a:lnTo>
                    <a:pt x="49" y="7108"/>
                  </a:lnTo>
                  <a:lnTo>
                    <a:pt x="25" y="7523"/>
                  </a:lnTo>
                  <a:lnTo>
                    <a:pt x="1" y="7938"/>
                  </a:lnTo>
                  <a:lnTo>
                    <a:pt x="25" y="8329"/>
                  </a:lnTo>
                  <a:lnTo>
                    <a:pt x="49" y="8744"/>
                  </a:lnTo>
                  <a:lnTo>
                    <a:pt x="98" y="9135"/>
                  </a:lnTo>
                  <a:lnTo>
                    <a:pt x="172" y="9526"/>
                  </a:lnTo>
                  <a:lnTo>
                    <a:pt x="245" y="9917"/>
                  </a:lnTo>
                  <a:lnTo>
                    <a:pt x="367" y="10283"/>
                  </a:lnTo>
                  <a:lnTo>
                    <a:pt x="489" y="10649"/>
                  </a:lnTo>
                  <a:lnTo>
                    <a:pt x="636" y="11016"/>
                  </a:lnTo>
                  <a:lnTo>
                    <a:pt x="782" y="11358"/>
                  </a:lnTo>
                  <a:lnTo>
                    <a:pt x="953" y="11700"/>
                  </a:lnTo>
                  <a:lnTo>
                    <a:pt x="1149" y="12041"/>
                  </a:lnTo>
                  <a:lnTo>
                    <a:pt x="1368" y="12359"/>
                  </a:lnTo>
                  <a:lnTo>
                    <a:pt x="1588" y="12676"/>
                  </a:lnTo>
                  <a:lnTo>
                    <a:pt x="1808" y="12970"/>
                  </a:lnTo>
                  <a:lnTo>
                    <a:pt x="2077" y="13263"/>
                  </a:lnTo>
                  <a:lnTo>
                    <a:pt x="2321" y="13531"/>
                  </a:lnTo>
                  <a:lnTo>
                    <a:pt x="2614" y="13800"/>
                  </a:lnTo>
                  <a:lnTo>
                    <a:pt x="2883" y="14044"/>
                  </a:lnTo>
                  <a:lnTo>
                    <a:pt x="3200" y="14288"/>
                  </a:lnTo>
                  <a:lnTo>
                    <a:pt x="3493" y="14508"/>
                  </a:lnTo>
                  <a:lnTo>
                    <a:pt x="3835" y="14704"/>
                  </a:lnTo>
                  <a:lnTo>
                    <a:pt x="4153" y="14899"/>
                  </a:lnTo>
                  <a:lnTo>
                    <a:pt x="4494" y="15070"/>
                  </a:lnTo>
                  <a:lnTo>
                    <a:pt x="4861" y="15241"/>
                  </a:lnTo>
                  <a:lnTo>
                    <a:pt x="5203" y="15387"/>
                  </a:lnTo>
                  <a:lnTo>
                    <a:pt x="5569" y="15510"/>
                  </a:lnTo>
                  <a:lnTo>
                    <a:pt x="5960" y="15607"/>
                  </a:lnTo>
                  <a:lnTo>
                    <a:pt x="6351" y="15705"/>
                  </a:lnTo>
                  <a:lnTo>
                    <a:pt x="6741" y="15778"/>
                  </a:lnTo>
                  <a:lnTo>
                    <a:pt x="7132" y="15827"/>
                  </a:lnTo>
                  <a:lnTo>
                    <a:pt x="7523" y="15851"/>
                  </a:lnTo>
                  <a:lnTo>
                    <a:pt x="8353" y="15851"/>
                  </a:lnTo>
                  <a:lnTo>
                    <a:pt x="8744" y="15827"/>
                  </a:lnTo>
                  <a:lnTo>
                    <a:pt x="9135" y="15778"/>
                  </a:lnTo>
                  <a:lnTo>
                    <a:pt x="9526" y="15705"/>
                  </a:lnTo>
                  <a:lnTo>
                    <a:pt x="9916" y="15607"/>
                  </a:lnTo>
                  <a:lnTo>
                    <a:pt x="10307" y="15510"/>
                  </a:lnTo>
                  <a:lnTo>
                    <a:pt x="10673" y="15387"/>
                  </a:lnTo>
                  <a:lnTo>
                    <a:pt x="11015" y="15241"/>
                  </a:lnTo>
                  <a:lnTo>
                    <a:pt x="11382" y="15070"/>
                  </a:lnTo>
                  <a:lnTo>
                    <a:pt x="11724" y="14899"/>
                  </a:lnTo>
                  <a:lnTo>
                    <a:pt x="12041" y="14704"/>
                  </a:lnTo>
                  <a:lnTo>
                    <a:pt x="12383" y="14508"/>
                  </a:lnTo>
                  <a:lnTo>
                    <a:pt x="12676" y="14288"/>
                  </a:lnTo>
                  <a:lnTo>
                    <a:pt x="12994" y="14044"/>
                  </a:lnTo>
                  <a:lnTo>
                    <a:pt x="13262" y="13800"/>
                  </a:lnTo>
                  <a:lnTo>
                    <a:pt x="13555" y="13531"/>
                  </a:lnTo>
                  <a:lnTo>
                    <a:pt x="13800" y="13263"/>
                  </a:lnTo>
                  <a:lnTo>
                    <a:pt x="14068" y="12970"/>
                  </a:lnTo>
                  <a:lnTo>
                    <a:pt x="14288" y="12676"/>
                  </a:lnTo>
                  <a:lnTo>
                    <a:pt x="14508" y="12359"/>
                  </a:lnTo>
                  <a:lnTo>
                    <a:pt x="14728" y="12041"/>
                  </a:lnTo>
                  <a:lnTo>
                    <a:pt x="14923" y="11700"/>
                  </a:lnTo>
                  <a:lnTo>
                    <a:pt x="15094" y="11358"/>
                  </a:lnTo>
                  <a:lnTo>
                    <a:pt x="15241" y="11016"/>
                  </a:lnTo>
                  <a:lnTo>
                    <a:pt x="15387" y="10649"/>
                  </a:lnTo>
                  <a:lnTo>
                    <a:pt x="15509" y="10283"/>
                  </a:lnTo>
                  <a:lnTo>
                    <a:pt x="15631" y="9917"/>
                  </a:lnTo>
                  <a:lnTo>
                    <a:pt x="15705" y="9526"/>
                  </a:lnTo>
                  <a:lnTo>
                    <a:pt x="15778" y="9135"/>
                  </a:lnTo>
                  <a:lnTo>
                    <a:pt x="15827" y="8744"/>
                  </a:lnTo>
                  <a:lnTo>
                    <a:pt x="15851" y="8329"/>
                  </a:lnTo>
                  <a:lnTo>
                    <a:pt x="15876" y="7938"/>
                  </a:lnTo>
                  <a:lnTo>
                    <a:pt x="15851" y="7523"/>
                  </a:lnTo>
                  <a:lnTo>
                    <a:pt x="15827" y="7108"/>
                  </a:lnTo>
                  <a:lnTo>
                    <a:pt x="15778" y="6717"/>
                  </a:lnTo>
                  <a:lnTo>
                    <a:pt x="15705" y="6326"/>
                  </a:lnTo>
                  <a:lnTo>
                    <a:pt x="15631" y="5936"/>
                  </a:lnTo>
                  <a:lnTo>
                    <a:pt x="15509" y="5569"/>
                  </a:lnTo>
                  <a:lnTo>
                    <a:pt x="15387" y="5203"/>
                  </a:lnTo>
                  <a:lnTo>
                    <a:pt x="15241" y="4837"/>
                  </a:lnTo>
                  <a:lnTo>
                    <a:pt x="15094" y="4495"/>
                  </a:lnTo>
                  <a:lnTo>
                    <a:pt x="14923" y="4153"/>
                  </a:lnTo>
                  <a:lnTo>
                    <a:pt x="14728" y="3811"/>
                  </a:lnTo>
                  <a:lnTo>
                    <a:pt x="14508" y="3493"/>
                  </a:lnTo>
                  <a:lnTo>
                    <a:pt x="14288" y="3176"/>
                  </a:lnTo>
                  <a:lnTo>
                    <a:pt x="14068" y="2883"/>
                  </a:lnTo>
                  <a:lnTo>
                    <a:pt x="13800" y="2590"/>
                  </a:lnTo>
                  <a:lnTo>
                    <a:pt x="13555" y="2321"/>
                  </a:lnTo>
                  <a:lnTo>
                    <a:pt x="13262" y="2052"/>
                  </a:lnTo>
                  <a:lnTo>
                    <a:pt x="12994" y="1808"/>
                  </a:lnTo>
                  <a:lnTo>
                    <a:pt x="12676" y="1564"/>
                  </a:lnTo>
                  <a:lnTo>
                    <a:pt x="12383" y="1344"/>
                  </a:lnTo>
                  <a:lnTo>
                    <a:pt x="12041" y="1149"/>
                  </a:lnTo>
                  <a:lnTo>
                    <a:pt x="11724" y="953"/>
                  </a:lnTo>
                  <a:lnTo>
                    <a:pt x="11382" y="782"/>
                  </a:lnTo>
                  <a:lnTo>
                    <a:pt x="11015" y="611"/>
                  </a:lnTo>
                  <a:lnTo>
                    <a:pt x="10673" y="465"/>
                  </a:lnTo>
                  <a:lnTo>
                    <a:pt x="10307" y="343"/>
                  </a:lnTo>
                  <a:lnTo>
                    <a:pt x="9916" y="245"/>
                  </a:lnTo>
                  <a:lnTo>
                    <a:pt x="9526" y="147"/>
                  </a:lnTo>
                  <a:lnTo>
                    <a:pt x="9135" y="74"/>
                  </a:lnTo>
                  <a:lnTo>
                    <a:pt x="8744" y="25"/>
                  </a:lnTo>
                  <a:lnTo>
                    <a:pt x="835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3" name="Google Shape;446;p39">
              <a:extLst>
                <a:ext uri="{FF2B5EF4-FFF2-40B4-BE49-F238E27FC236}">
                  <a16:creationId xmlns:a16="http://schemas.microsoft.com/office/drawing/2014/main" id="{98739E30-1FC3-4BC6-9C78-DF4661AC46E7}"/>
                </a:ext>
              </a:extLst>
            </p:cNvPr>
            <p:cNvSpPr/>
            <p:nvPr/>
          </p:nvSpPr>
          <p:spPr>
            <a:xfrm>
              <a:off x="6697400" y="335200"/>
              <a:ext cx="323625" cy="323025"/>
            </a:xfrm>
            <a:custGeom>
              <a:avLst/>
              <a:gdLst/>
              <a:ahLst/>
              <a:cxnLst/>
              <a:rect l="l" t="t" r="r" b="b"/>
              <a:pathLst>
                <a:path w="12945" h="12921" extrusionOk="0">
                  <a:moveTo>
                    <a:pt x="6472" y="1319"/>
                  </a:moveTo>
                  <a:lnTo>
                    <a:pt x="6545" y="1344"/>
                  </a:lnTo>
                  <a:lnTo>
                    <a:pt x="6619" y="1368"/>
                  </a:lnTo>
                  <a:lnTo>
                    <a:pt x="6741" y="1441"/>
                  </a:lnTo>
                  <a:lnTo>
                    <a:pt x="6838" y="1563"/>
                  </a:lnTo>
                  <a:lnTo>
                    <a:pt x="6863" y="1637"/>
                  </a:lnTo>
                  <a:lnTo>
                    <a:pt x="6863" y="1710"/>
                  </a:lnTo>
                  <a:lnTo>
                    <a:pt x="6863" y="6301"/>
                  </a:lnTo>
                  <a:lnTo>
                    <a:pt x="9061" y="8475"/>
                  </a:lnTo>
                  <a:lnTo>
                    <a:pt x="9110" y="8548"/>
                  </a:lnTo>
                  <a:lnTo>
                    <a:pt x="9134" y="8622"/>
                  </a:lnTo>
                  <a:lnTo>
                    <a:pt x="9159" y="8768"/>
                  </a:lnTo>
                  <a:lnTo>
                    <a:pt x="9134" y="8915"/>
                  </a:lnTo>
                  <a:lnTo>
                    <a:pt x="9110" y="8988"/>
                  </a:lnTo>
                  <a:lnTo>
                    <a:pt x="9061" y="9037"/>
                  </a:lnTo>
                  <a:lnTo>
                    <a:pt x="8988" y="9086"/>
                  </a:lnTo>
                  <a:lnTo>
                    <a:pt x="8914" y="9135"/>
                  </a:lnTo>
                  <a:lnTo>
                    <a:pt x="8768" y="9159"/>
                  </a:lnTo>
                  <a:lnTo>
                    <a:pt x="8621" y="9135"/>
                  </a:lnTo>
                  <a:lnTo>
                    <a:pt x="8548" y="9086"/>
                  </a:lnTo>
                  <a:lnTo>
                    <a:pt x="8499" y="9037"/>
                  </a:lnTo>
                  <a:lnTo>
                    <a:pt x="6203" y="6741"/>
                  </a:lnTo>
                  <a:lnTo>
                    <a:pt x="6130" y="6595"/>
                  </a:lnTo>
                  <a:lnTo>
                    <a:pt x="6081" y="6472"/>
                  </a:lnTo>
                  <a:lnTo>
                    <a:pt x="6081" y="1710"/>
                  </a:lnTo>
                  <a:lnTo>
                    <a:pt x="6081" y="1637"/>
                  </a:lnTo>
                  <a:lnTo>
                    <a:pt x="6106" y="1563"/>
                  </a:lnTo>
                  <a:lnTo>
                    <a:pt x="6203" y="1441"/>
                  </a:lnTo>
                  <a:lnTo>
                    <a:pt x="6326" y="1368"/>
                  </a:lnTo>
                  <a:lnTo>
                    <a:pt x="6399" y="1344"/>
                  </a:lnTo>
                  <a:lnTo>
                    <a:pt x="6472" y="1319"/>
                  </a:lnTo>
                  <a:close/>
                  <a:moveTo>
                    <a:pt x="6228" y="0"/>
                  </a:moveTo>
                  <a:lnTo>
                    <a:pt x="5862" y="25"/>
                  </a:lnTo>
                  <a:lnTo>
                    <a:pt x="5495" y="74"/>
                  </a:lnTo>
                  <a:lnTo>
                    <a:pt x="5129" y="122"/>
                  </a:lnTo>
                  <a:lnTo>
                    <a:pt x="4787" y="220"/>
                  </a:lnTo>
                  <a:lnTo>
                    <a:pt x="4445" y="318"/>
                  </a:lnTo>
                  <a:lnTo>
                    <a:pt x="4103" y="440"/>
                  </a:lnTo>
                  <a:lnTo>
                    <a:pt x="3761" y="586"/>
                  </a:lnTo>
                  <a:lnTo>
                    <a:pt x="3444" y="733"/>
                  </a:lnTo>
                  <a:lnTo>
                    <a:pt x="3639" y="1050"/>
                  </a:lnTo>
                  <a:lnTo>
                    <a:pt x="3663" y="1148"/>
                  </a:lnTo>
                  <a:lnTo>
                    <a:pt x="3663" y="1246"/>
                  </a:lnTo>
                  <a:lnTo>
                    <a:pt x="3615" y="1344"/>
                  </a:lnTo>
                  <a:lnTo>
                    <a:pt x="3541" y="1392"/>
                  </a:lnTo>
                  <a:lnTo>
                    <a:pt x="3493" y="1417"/>
                  </a:lnTo>
                  <a:lnTo>
                    <a:pt x="3370" y="1417"/>
                  </a:lnTo>
                  <a:lnTo>
                    <a:pt x="3297" y="1392"/>
                  </a:lnTo>
                  <a:lnTo>
                    <a:pt x="3248" y="1368"/>
                  </a:lnTo>
                  <a:lnTo>
                    <a:pt x="3224" y="1295"/>
                  </a:lnTo>
                  <a:lnTo>
                    <a:pt x="3028" y="977"/>
                  </a:lnTo>
                  <a:lnTo>
                    <a:pt x="2735" y="1197"/>
                  </a:lnTo>
                  <a:lnTo>
                    <a:pt x="2442" y="1417"/>
                  </a:lnTo>
                  <a:lnTo>
                    <a:pt x="2174" y="1637"/>
                  </a:lnTo>
                  <a:lnTo>
                    <a:pt x="1905" y="1881"/>
                  </a:lnTo>
                  <a:lnTo>
                    <a:pt x="1661" y="2150"/>
                  </a:lnTo>
                  <a:lnTo>
                    <a:pt x="1417" y="2418"/>
                  </a:lnTo>
                  <a:lnTo>
                    <a:pt x="1197" y="2711"/>
                  </a:lnTo>
                  <a:lnTo>
                    <a:pt x="1001" y="3029"/>
                  </a:lnTo>
                  <a:lnTo>
                    <a:pt x="1319" y="3200"/>
                  </a:lnTo>
                  <a:lnTo>
                    <a:pt x="1392" y="3273"/>
                  </a:lnTo>
                  <a:lnTo>
                    <a:pt x="1441" y="3346"/>
                  </a:lnTo>
                  <a:lnTo>
                    <a:pt x="1441" y="3444"/>
                  </a:lnTo>
                  <a:lnTo>
                    <a:pt x="1417" y="3542"/>
                  </a:lnTo>
                  <a:lnTo>
                    <a:pt x="1368" y="3590"/>
                  </a:lnTo>
                  <a:lnTo>
                    <a:pt x="1319" y="3639"/>
                  </a:lnTo>
                  <a:lnTo>
                    <a:pt x="1246" y="3664"/>
                  </a:lnTo>
                  <a:lnTo>
                    <a:pt x="1123" y="3664"/>
                  </a:lnTo>
                  <a:lnTo>
                    <a:pt x="1075" y="3639"/>
                  </a:lnTo>
                  <a:lnTo>
                    <a:pt x="757" y="3444"/>
                  </a:lnTo>
                  <a:lnTo>
                    <a:pt x="586" y="3761"/>
                  </a:lnTo>
                  <a:lnTo>
                    <a:pt x="464" y="4079"/>
                  </a:lnTo>
                  <a:lnTo>
                    <a:pt x="342" y="4421"/>
                  </a:lnTo>
                  <a:lnTo>
                    <a:pt x="220" y="4763"/>
                  </a:lnTo>
                  <a:lnTo>
                    <a:pt x="147" y="5129"/>
                  </a:lnTo>
                  <a:lnTo>
                    <a:pt x="73" y="5471"/>
                  </a:lnTo>
                  <a:lnTo>
                    <a:pt x="24" y="5837"/>
                  </a:lnTo>
                  <a:lnTo>
                    <a:pt x="0" y="6228"/>
                  </a:lnTo>
                  <a:lnTo>
                    <a:pt x="659" y="6228"/>
                  </a:lnTo>
                  <a:lnTo>
                    <a:pt x="757" y="6277"/>
                  </a:lnTo>
                  <a:lnTo>
                    <a:pt x="806" y="6375"/>
                  </a:lnTo>
                  <a:lnTo>
                    <a:pt x="806" y="6472"/>
                  </a:lnTo>
                  <a:lnTo>
                    <a:pt x="806" y="6546"/>
                  </a:lnTo>
                  <a:lnTo>
                    <a:pt x="757" y="6643"/>
                  </a:lnTo>
                  <a:lnTo>
                    <a:pt x="659" y="6692"/>
                  </a:lnTo>
                  <a:lnTo>
                    <a:pt x="562" y="6717"/>
                  </a:lnTo>
                  <a:lnTo>
                    <a:pt x="0" y="6717"/>
                  </a:lnTo>
                  <a:lnTo>
                    <a:pt x="24" y="7083"/>
                  </a:lnTo>
                  <a:lnTo>
                    <a:pt x="73" y="7449"/>
                  </a:lnTo>
                  <a:lnTo>
                    <a:pt x="147" y="7791"/>
                  </a:lnTo>
                  <a:lnTo>
                    <a:pt x="220" y="8158"/>
                  </a:lnTo>
                  <a:lnTo>
                    <a:pt x="342" y="8500"/>
                  </a:lnTo>
                  <a:lnTo>
                    <a:pt x="464" y="8841"/>
                  </a:lnTo>
                  <a:lnTo>
                    <a:pt x="586" y="9159"/>
                  </a:lnTo>
                  <a:lnTo>
                    <a:pt x="757" y="9476"/>
                  </a:lnTo>
                  <a:lnTo>
                    <a:pt x="1075" y="9305"/>
                  </a:lnTo>
                  <a:lnTo>
                    <a:pt x="1172" y="9257"/>
                  </a:lnTo>
                  <a:lnTo>
                    <a:pt x="1270" y="9281"/>
                  </a:lnTo>
                  <a:lnTo>
                    <a:pt x="1343" y="9305"/>
                  </a:lnTo>
                  <a:lnTo>
                    <a:pt x="1417" y="9379"/>
                  </a:lnTo>
                  <a:lnTo>
                    <a:pt x="1441" y="9476"/>
                  </a:lnTo>
                  <a:lnTo>
                    <a:pt x="1441" y="9574"/>
                  </a:lnTo>
                  <a:lnTo>
                    <a:pt x="1392" y="9647"/>
                  </a:lnTo>
                  <a:lnTo>
                    <a:pt x="1319" y="9721"/>
                  </a:lnTo>
                  <a:lnTo>
                    <a:pt x="1001" y="9892"/>
                  </a:lnTo>
                  <a:lnTo>
                    <a:pt x="1197" y="10209"/>
                  </a:lnTo>
                  <a:lnTo>
                    <a:pt x="1417" y="10502"/>
                  </a:lnTo>
                  <a:lnTo>
                    <a:pt x="1661" y="10771"/>
                  </a:lnTo>
                  <a:lnTo>
                    <a:pt x="1905" y="11040"/>
                  </a:lnTo>
                  <a:lnTo>
                    <a:pt x="2174" y="11284"/>
                  </a:lnTo>
                  <a:lnTo>
                    <a:pt x="2442" y="11504"/>
                  </a:lnTo>
                  <a:lnTo>
                    <a:pt x="2735" y="11723"/>
                  </a:lnTo>
                  <a:lnTo>
                    <a:pt x="3028" y="11943"/>
                  </a:lnTo>
                  <a:lnTo>
                    <a:pt x="3224" y="11626"/>
                  </a:lnTo>
                  <a:lnTo>
                    <a:pt x="3273" y="11552"/>
                  </a:lnTo>
                  <a:lnTo>
                    <a:pt x="3370" y="11504"/>
                  </a:lnTo>
                  <a:lnTo>
                    <a:pt x="3468" y="11504"/>
                  </a:lnTo>
                  <a:lnTo>
                    <a:pt x="3541" y="11528"/>
                  </a:lnTo>
                  <a:lnTo>
                    <a:pt x="3615" y="11601"/>
                  </a:lnTo>
                  <a:lnTo>
                    <a:pt x="3663" y="11675"/>
                  </a:lnTo>
                  <a:lnTo>
                    <a:pt x="3663" y="11772"/>
                  </a:lnTo>
                  <a:lnTo>
                    <a:pt x="3639" y="11870"/>
                  </a:lnTo>
                  <a:lnTo>
                    <a:pt x="3444" y="12187"/>
                  </a:lnTo>
                  <a:lnTo>
                    <a:pt x="3761" y="12334"/>
                  </a:lnTo>
                  <a:lnTo>
                    <a:pt x="4103" y="12480"/>
                  </a:lnTo>
                  <a:lnTo>
                    <a:pt x="4445" y="12603"/>
                  </a:lnTo>
                  <a:lnTo>
                    <a:pt x="4787" y="12700"/>
                  </a:lnTo>
                  <a:lnTo>
                    <a:pt x="5129" y="12798"/>
                  </a:lnTo>
                  <a:lnTo>
                    <a:pt x="5495" y="12847"/>
                  </a:lnTo>
                  <a:lnTo>
                    <a:pt x="5862" y="12896"/>
                  </a:lnTo>
                  <a:lnTo>
                    <a:pt x="6228" y="12920"/>
                  </a:lnTo>
                  <a:lnTo>
                    <a:pt x="6228" y="12358"/>
                  </a:lnTo>
                  <a:lnTo>
                    <a:pt x="6252" y="12261"/>
                  </a:lnTo>
                  <a:lnTo>
                    <a:pt x="6301" y="12187"/>
                  </a:lnTo>
                  <a:lnTo>
                    <a:pt x="6374" y="12139"/>
                  </a:lnTo>
                  <a:lnTo>
                    <a:pt x="6472" y="12114"/>
                  </a:lnTo>
                  <a:lnTo>
                    <a:pt x="6570" y="12139"/>
                  </a:lnTo>
                  <a:lnTo>
                    <a:pt x="6643" y="12187"/>
                  </a:lnTo>
                  <a:lnTo>
                    <a:pt x="6692" y="12261"/>
                  </a:lnTo>
                  <a:lnTo>
                    <a:pt x="6716" y="12358"/>
                  </a:lnTo>
                  <a:lnTo>
                    <a:pt x="6716" y="12920"/>
                  </a:lnTo>
                  <a:lnTo>
                    <a:pt x="7083" y="12896"/>
                  </a:lnTo>
                  <a:lnTo>
                    <a:pt x="7449" y="12847"/>
                  </a:lnTo>
                  <a:lnTo>
                    <a:pt x="7815" y="12798"/>
                  </a:lnTo>
                  <a:lnTo>
                    <a:pt x="8157" y="12700"/>
                  </a:lnTo>
                  <a:lnTo>
                    <a:pt x="8499" y="12603"/>
                  </a:lnTo>
                  <a:lnTo>
                    <a:pt x="8841" y="12480"/>
                  </a:lnTo>
                  <a:lnTo>
                    <a:pt x="9183" y="12334"/>
                  </a:lnTo>
                  <a:lnTo>
                    <a:pt x="9501" y="12187"/>
                  </a:lnTo>
                  <a:lnTo>
                    <a:pt x="9305" y="11870"/>
                  </a:lnTo>
                  <a:lnTo>
                    <a:pt x="9281" y="11772"/>
                  </a:lnTo>
                  <a:lnTo>
                    <a:pt x="9281" y="11675"/>
                  </a:lnTo>
                  <a:lnTo>
                    <a:pt x="9330" y="11601"/>
                  </a:lnTo>
                  <a:lnTo>
                    <a:pt x="9403" y="11528"/>
                  </a:lnTo>
                  <a:lnTo>
                    <a:pt x="9476" y="11504"/>
                  </a:lnTo>
                  <a:lnTo>
                    <a:pt x="9574" y="11504"/>
                  </a:lnTo>
                  <a:lnTo>
                    <a:pt x="9672" y="11552"/>
                  </a:lnTo>
                  <a:lnTo>
                    <a:pt x="9720" y="11626"/>
                  </a:lnTo>
                  <a:lnTo>
                    <a:pt x="9916" y="11943"/>
                  </a:lnTo>
                  <a:lnTo>
                    <a:pt x="10209" y="11723"/>
                  </a:lnTo>
                  <a:lnTo>
                    <a:pt x="10502" y="11504"/>
                  </a:lnTo>
                  <a:lnTo>
                    <a:pt x="10771" y="11284"/>
                  </a:lnTo>
                  <a:lnTo>
                    <a:pt x="11039" y="11040"/>
                  </a:lnTo>
                  <a:lnTo>
                    <a:pt x="11283" y="10771"/>
                  </a:lnTo>
                  <a:lnTo>
                    <a:pt x="11528" y="10502"/>
                  </a:lnTo>
                  <a:lnTo>
                    <a:pt x="11747" y="10209"/>
                  </a:lnTo>
                  <a:lnTo>
                    <a:pt x="11943" y="9892"/>
                  </a:lnTo>
                  <a:lnTo>
                    <a:pt x="11625" y="9721"/>
                  </a:lnTo>
                  <a:lnTo>
                    <a:pt x="11552" y="9647"/>
                  </a:lnTo>
                  <a:lnTo>
                    <a:pt x="11503" y="9574"/>
                  </a:lnTo>
                  <a:lnTo>
                    <a:pt x="11503" y="9476"/>
                  </a:lnTo>
                  <a:lnTo>
                    <a:pt x="11528" y="9379"/>
                  </a:lnTo>
                  <a:lnTo>
                    <a:pt x="11601" y="9305"/>
                  </a:lnTo>
                  <a:lnTo>
                    <a:pt x="11674" y="9281"/>
                  </a:lnTo>
                  <a:lnTo>
                    <a:pt x="11772" y="9257"/>
                  </a:lnTo>
                  <a:lnTo>
                    <a:pt x="11870" y="9305"/>
                  </a:lnTo>
                  <a:lnTo>
                    <a:pt x="12187" y="9476"/>
                  </a:lnTo>
                  <a:lnTo>
                    <a:pt x="12358" y="9159"/>
                  </a:lnTo>
                  <a:lnTo>
                    <a:pt x="12480" y="8841"/>
                  </a:lnTo>
                  <a:lnTo>
                    <a:pt x="12602" y="8500"/>
                  </a:lnTo>
                  <a:lnTo>
                    <a:pt x="12724" y="8158"/>
                  </a:lnTo>
                  <a:lnTo>
                    <a:pt x="12798" y="7791"/>
                  </a:lnTo>
                  <a:lnTo>
                    <a:pt x="12871" y="7449"/>
                  </a:lnTo>
                  <a:lnTo>
                    <a:pt x="12920" y="7083"/>
                  </a:lnTo>
                  <a:lnTo>
                    <a:pt x="12944" y="6717"/>
                  </a:lnTo>
                  <a:lnTo>
                    <a:pt x="12382" y="6717"/>
                  </a:lnTo>
                  <a:lnTo>
                    <a:pt x="12285" y="6692"/>
                  </a:lnTo>
                  <a:lnTo>
                    <a:pt x="12187" y="6643"/>
                  </a:lnTo>
                  <a:lnTo>
                    <a:pt x="12138" y="6546"/>
                  </a:lnTo>
                  <a:lnTo>
                    <a:pt x="12138" y="6472"/>
                  </a:lnTo>
                  <a:lnTo>
                    <a:pt x="12138" y="6375"/>
                  </a:lnTo>
                  <a:lnTo>
                    <a:pt x="12187" y="6277"/>
                  </a:lnTo>
                  <a:lnTo>
                    <a:pt x="12285" y="6228"/>
                  </a:lnTo>
                  <a:lnTo>
                    <a:pt x="12944" y="6228"/>
                  </a:lnTo>
                  <a:lnTo>
                    <a:pt x="12920" y="5837"/>
                  </a:lnTo>
                  <a:lnTo>
                    <a:pt x="12871" y="5471"/>
                  </a:lnTo>
                  <a:lnTo>
                    <a:pt x="12798" y="5129"/>
                  </a:lnTo>
                  <a:lnTo>
                    <a:pt x="12724" y="4763"/>
                  </a:lnTo>
                  <a:lnTo>
                    <a:pt x="12602" y="4421"/>
                  </a:lnTo>
                  <a:lnTo>
                    <a:pt x="12480" y="4079"/>
                  </a:lnTo>
                  <a:lnTo>
                    <a:pt x="12358" y="3761"/>
                  </a:lnTo>
                  <a:lnTo>
                    <a:pt x="12187" y="3444"/>
                  </a:lnTo>
                  <a:lnTo>
                    <a:pt x="11870" y="3639"/>
                  </a:lnTo>
                  <a:lnTo>
                    <a:pt x="11821" y="3664"/>
                  </a:lnTo>
                  <a:lnTo>
                    <a:pt x="11699" y="3664"/>
                  </a:lnTo>
                  <a:lnTo>
                    <a:pt x="11625" y="3639"/>
                  </a:lnTo>
                  <a:lnTo>
                    <a:pt x="11577" y="3590"/>
                  </a:lnTo>
                  <a:lnTo>
                    <a:pt x="11528" y="3542"/>
                  </a:lnTo>
                  <a:lnTo>
                    <a:pt x="11503" y="3444"/>
                  </a:lnTo>
                  <a:lnTo>
                    <a:pt x="11503" y="3346"/>
                  </a:lnTo>
                  <a:lnTo>
                    <a:pt x="11552" y="3273"/>
                  </a:lnTo>
                  <a:lnTo>
                    <a:pt x="11625" y="3200"/>
                  </a:lnTo>
                  <a:lnTo>
                    <a:pt x="11943" y="3029"/>
                  </a:lnTo>
                  <a:lnTo>
                    <a:pt x="11747" y="2711"/>
                  </a:lnTo>
                  <a:lnTo>
                    <a:pt x="11528" y="2418"/>
                  </a:lnTo>
                  <a:lnTo>
                    <a:pt x="11283" y="2150"/>
                  </a:lnTo>
                  <a:lnTo>
                    <a:pt x="11039" y="1881"/>
                  </a:lnTo>
                  <a:lnTo>
                    <a:pt x="10771" y="1637"/>
                  </a:lnTo>
                  <a:lnTo>
                    <a:pt x="10502" y="1417"/>
                  </a:lnTo>
                  <a:lnTo>
                    <a:pt x="10209" y="1197"/>
                  </a:lnTo>
                  <a:lnTo>
                    <a:pt x="9916" y="977"/>
                  </a:lnTo>
                  <a:lnTo>
                    <a:pt x="9720" y="1295"/>
                  </a:lnTo>
                  <a:lnTo>
                    <a:pt x="9696" y="1368"/>
                  </a:lnTo>
                  <a:lnTo>
                    <a:pt x="9647" y="1392"/>
                  </a:lnTo>
                  <a:lnTo>
                    <a:pt x="9574" y="1417"/>
                  </a:lnTo>
                  <a:lnTo>
                    <a:pt x="9452" y="1417"/>
                  </a:lnTo>
                  <a:lnTo>
                    <a:pt x="9403" y="1392"/>
                  </a:lnTo>
                  <a:lnTo>
                    <a:pt x="9330" y="1344"/>
                  </a:lnTo>
                  <a:lnTo>
                    <a:pt x="9281" y="1246"/>
                  </a:lnTo>
                  <a:lnTo>
                    <a:pt x="9281" y="1148"/>
                  </a:lnTo>
                  <a:lnTo>
                    <a:pt x="9305" y="1050"/>
                  </a:lnTo>
                  <a:lnTo>
                    <a:pt x="9501" y="733"/>
                  </a:lnTo>
                  <a:lnTo>
                    <a:pt x="9183" y="586"/>
                  </a:lnTo>
                  <a:lnTo>
                    <a:pt x="8841" y="440"/>
                  </a:lnTo>
                  <a:lnTo>
                    <a:pt x="8499" y="318"/>
                  </a:lnTo>
                  <a:lnTo>
                    <a:pt x="8157" y="220"/>
                  </a:lnTo>
                  <a:lnTo>
                    <a:pt x="7815" y="122"/>
                  </a:lnTo>
                  <a:lnTo>
                    <a:pt x="7449" y="74"/>
                  </a:lnTo>
                  <a:lnTo>
                    <a:pt x="7083" y="25"/>
                  </a:lnTo>
                  <a:lnTo>
                    <a:pt x="6716" y="0"/>
                  </a:lnTo>
                  <a:lnTo>
                    <a:pt x="6716" y="562"/>
                  </a:lnTo>
                  <a:lnTo>
                    <a:pt x="6692" y="660"/>
                  </a:lnTo>
                  <a:lnTo>
                    <a:pt x="6643" y="733"/>
                  </a:lnTo>
                  <a:lnTo>
                    <a:pt x="6570" y="782"/>
                  </a:lnTo>
                  <a:lnTo>
                    <a:pt x="6472" y="806"/>
                  </a:lnTo>
                  <a:lnTo>
                    <a:pt x="6374" y="782"/>
                  </a:lnTo>
                  <a:lnTo>
                    <a:pt x="6301" y="733"/>
                  </a:lnTo>
                  <a:lnTo>
                    <a:pt x="6252" y="660"/>
                  </a:lnTo>
                  <a:lnTo>
                    <a:pt x="6228" y="562"/>
                  </a:lnTo>
                  <a:lnTo>
                    <a:pt x="622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24" name="Google Shape;447;p39">
            <a:extLst>
              <a:ext uri="{FF2B5EF4-FFF2-40B4-BE49-F238E27FC236}">
                <a16:creationId xmlns:a16="http://schemas.microsoft.com/office/drawing/2014/main" id="{22176EB4-1472-4586-9379-B5C8F099E060}"/>
              </a:ext>
            </a:extLst>
          </p:cNvPr>
          <p:cNvGrpSpPr/>
          <p:nvPr/>
        </p:nvGrpSpPr>
        <p:grpSpPr>
          <a:xfrm>
            <a:off x="478625" y="1219385"/>
            <a:ext cx="462809" cy="560148"/>
            <a:chOff x="584925" y="922575"/>
            <a:chExt cx="415200" cy="502525"/>
          </a:xfrm>
          <a:solidFill>
            <a:schemeClr val="bg2"/>
          </a:solidFill>
        </p:grpSpPr>
        <p:sp>
          <p:nvSpPr>
            <p:cNvPr id="325" name="Google Shape;448;p39">
              <a:extLst>
                <a:ext uri="{FF2B5EF4-FFF2-40B4-BE49-F238E27FC236}">
                  <a16:creationId xmlns:a16="http://schemas.microsoft.com/office/drawing/2014/main" id="{A2D38DB3-DFFD-411A-B1C3-A983329F5E03}"/>
                </a:ext>
              </a:extLst>
            </p:cNvPr>
            <p:cNvSpPr/>
            <p:nvPr/>
          </p:nvSpPr>
          <p:spPr>
            <a:xfrm>
              <a:off x="584925" y="961025"/>
              <a:ext cx="378575" cy="464075"/>
            </a:xfrm>
            <a:custGeom>
              <a:avLst/>
              <a:gdLst/>
              <a:ahLst/>
              <a:cxnLst/>
              <a:rect l="l" t="t" r="r" b="b"/>
              <a:pathLst>
                <a:path w="15143" h="18563" extrusionOk="0">
                  <a:moveTo>
                    <a:pt x="782" y="1"/>
                  </a:moveTo>
                  <a:lnTo>
                    <a:pt x="635" y="25"/>
                  </a:lnTo>
                  <a:lnTo>
                    <a:pt x="489" y="50"/>
                  </a:lnTo>
                  <a:lnTo>
                    <a:pt x="342" y="123"/>
                  </a:lnTo>
                  <a:lnTo>
                    <a:pt x="220" y="196"/>
                  </a:lnTo>
                  <a:lnTo>
                    <a:pt x="122" y="294"/>
                  </a:lnTo>
                  <a:lnTo>
                    <a:pt x="73" y="416"/>
                  </a:lnTo>
                  <a:lnTo>
                    <a:pt x="24" y="563"/>
                  </a:lnTo>
                  <a:lnTo>
                    <a:pt x="0" y="709"/>
                  </a:lnTo>
                  <a:lnTo>
                    <a:pt x="0" y="17708"/>
                  </a:lnTo>
                  <a:lnTo>
                    <a:pt x="24" y="17879"/>
                  </a:lnTo>
                  <a:lnTo>
                    <a:pt x="73" y="18025"/>
                  </a:lnTo>
                  <a:lnTo>
                    <a:pt x="122" y="18172"/>
                  </a:lnTo>
                  <a:lnTo>
                    <a:pt x="220" y="18294"/>
                  </a:lnTo>
                  <a:lnTo>
                    <a:pt x="342" y="18416"/>
                  </a:lnTo>
                  <a:lnTo>
                    <a:pt x="489" y="18489"/>
                  </a:lnTo>
                  <a:lnTo>
                    <a:pt x="635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8"/>
                  </a:lnTo>
                  <a:lnTo>
                    <a:pt x="14654" y="18489"/>
                  </a:lnTo>
                  <a:lnTo>
                    <a:pt x="14800" y="18416"/>
                  </a:lnTo>
                  <a:lnTo>
                    <a:pt x="14923" y="18294"/>
                  </a:lnTo>
                  <a:lnTo>
                    <a:pt x="15020" y="18172"/>
                  </a:lnTo>
                  <a:lnTo>
                    <a:pt x="15069" y="18025"/>
                  </a:lnTo>
                  <a:lnTo>
                    <a:pt x="15118" y="17879"/>
                  </a:lnTo>
                  <a:lnTo>
                    <a:pt x="15142" y="17708"/>
                  </a:lnTo>
                  <a:lnTo>
                    <a:pt x="15142" y="17586"/>
                  </a:lnTo>
                  <a:lnTo>
                    <a:pt x="1759" y="17586"/>
                  </a:lnTo>
                  <a:lnTo>
                    <a:pt x="1612" y="17561"/>
                  </a:lnTo>
                  <a:lnTo>
                    <a:pt x="1465" y="17512"/>
                  </a:lnTo>
                  <a:lnTo>
                    <a:pt x="1319" y="17439"/>
                  </a:lnTo>
                  <a:lnTo>
                    <a:pt x="1197" y="17317"/>
                  </a:lnTo>
                  <a:lnTo>
                    <a:pt x="1099" y="17195"/>
                  </a:lnTo>
                  <a:lnTo>
                    <a:pt x="1050" y="17048"/>
                  </a:lnTo>
                  <a:lnTo>
                    <a:pt x="1001" y="16902"/>
                  </a:lnTo>
                  <a:lnTo>
                    <a:pt x="977" y="16731"/>
                  </a:lnTo>
                  <a:lnTo>
                    <a:pt x="97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6" name="Google Shape;449;p39">
              <a:extLst>
                <a:ext uri="{FF2B5EF4-FFF2-40B4-BE49-F238E27FC236}">
                  <a16:creationId xmlns:a16="http://schemas.microsoft.com/office/drawing/2014/main" id="{4E90027E-A320-4997-B4BD-BDAAE070C392}"/>
                </a:ext>
              </a:extLst>
            </p:cNvPr>
            <p:cNvSpPr/>
            <p:nvPr/>
          </p:nvSpPr>
          <p:spPr>
            <a:xfrm>
              <a:off x="621550" y="92257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13140" y="6472"/>
                  </a:moveTo>
                  <a:lnTo>
                    <a:pt x="13238" y="6497"/>
                  </a:lnTo>
                  <a:lnTo>
                    <a:pt x="13311" y="6546"/>
                  </a:lnTo>
                  <a:lnTo>
                    <a:pt x="13360" y="6619"/>
                  </a:lnTo>
                  <a:lnTo>
                    <a:pt x="13384" y="6717"/>
                  </a:lnTo>
                  <a:lnTo>
                    <a:pt x="13360" y="6814"/>
                  </a:lnTo>
                  <a:lnTo>
                    <a:pt x="13311" y="6888"/>
                  </a:lnTo>
                  <a:lnTo>
                    <a:pt x="13238" y="6936"/>
                  </a:lnTo>
                  <a:lnTo>
                    <a:pt x="13140" y="6961"/>
                  </a:lnTo>
                  <a:lnTo>
                    <a:pt x="2003" y="6961"/>
                  </a:lnTo>
                  <a:lnTo>
                    <a:pt x="1905" y="6936"/>
                  </a:lnTo>
                  <a:lnTo>
                    <a:pt x="1832" y="6888"/>
                  </a:lnTo>
                  <a:lnTo>
                    <a:pt x="1783" y="6814"/>
                  </a:lnTo>
                  <a:lnTo>
                    <a:pt x="1759" y="6717"/>
                  </a:lnTo>
                  <a:lnTo>
                    <a:pt x="1783" y="6619"/>
                  </a:lnTo>
                  <a:lnTo>
                    <a:pt x="1832" y="6546"/>
                  </a:lnTo>
                  <a:lnTo>
                    <a:pt x="1905" y="6497"/>
                  </a:lnTo>
                  <a:lnTo>
                    <a:pt x="2003" y="6472"/>
                  </a:lnTo>
                  <a:close/>
                  <a:moveTo>
                    <a:pt x="13238" y="8793"/>
                  </a:moveTo>
                  <a:lnTo>
                    <a:pt x="13311" y="8866"/>
                  </a:lnTo>
                  <a:lnTo>
                    <a:pt x="13360" y="8939"/>
                  </a:lnTo>
                  <a:lnTo>
                    <a:pt x="13384" y="9037"/>
                  </a:lnTo>
                  <a:lnTo>
                    <a:pt x="13360" y="9135"/>
                  </a:lnTo>
                  <a:lnTo>
                    <a:pt x="13311" y="9208"/>
                  </a:lnTo>
                  <a:lnTo>
                    <a:pt x="13238" y="9257"/>
                  </a:lnTo>
                  <a:lnTo>
                    <a:pt x="13140" y="9281"/>
                  </a:lnTo>
                  <a:lnTo>
                    <a:pt x="2003" y="9281"/>
                  </a:lnTo>
                  <a:lnTo>
                    <a:pt x="1905" y="9257"/>
                  </a:lnTo>
                  <a:lnTo>
                    <a:pt x="1832" y="9208"/>
                  </a:lnTo>
                  <a:lnTo>
                    <a:pt x="1783" y="9135"/>
                  </a:lnTo>
                  <a:lnTo>
                    <a:pt x="1759" y="9037"/>
                  </a:lnTo>
                  <a:lnTo>
                    <a:pt x="1783" y="8939"/>
                  </a:lnTo>
                  <a:lnTo>
                    <a:pt x="1832" y="8866"/>
                  </a:lnTo>
                  <a:lnTo>
                    <a:pt x="1905" y="8793"/>
                  </a:lnTo>
                  <a:close/>
                  <a:moveTo>
                    <a:pt x="13140" y="11088"/>
                  </a:moveTo>
                  <a:lnTo>
                    <a:pt x="13238" y="11113"/>
                  </a:lnTo>
                  <a:lnTo>
                    <a:pt x="13311" y="11162"/>
                  </a:lnTo>
                  <a:lnTo>
                    <a:pt x="13360" y="11235"/>
                  </a:lnTo>
                  <a:lnTo>
                    <a:pt x="13384" y="11333"/>
                  </a:lnTo>
                  <a:lnTo>
                    <a:pt x="13360" y="11430"/>
                  </a:lnTo>
                  <a:lnTo>
                    <a:pt x="13311" y="11504"/>
                  </a:lnTo>
                  <a:lnTo>
                    <a:pt x="13238" y="11552"/>
                  </a:lnTo>
                  <a:lnTo>
                    <a:pt x="13140" y="11577"/>
                  </a:lnTo>
                  <a:lnTo>
                    <a:pt x="2003" y="11577"/>
                  </a:lnTo>
                  <a:lnTo>
                    <a:pt x="1905" y="11552"/>
                  </a:lnTo>
                  <a:lnTo>
                    <a:pt x="1832" y="11504"/>
                  </a:lnTo>
                  <a:lnTo>
                    <a:pt x="1783" y="11430"/>
                  </a:lnTo>
                  <a:lnTo>
                    <a:pt x="1759" y="11333"/>
                  </a:lnTo>
                  <a:lnTo>
                    <a:pt x="1783" y="11235"/>
                  </a:lnTo>
                  <a:lnTo>
                    <a:pt x="1832" y="11162"/>
                  </a:lnTo>
                  <a:lnTo>
                    <a:pt x="1905" y="11113"/>
                  </a:lnTo>
                  <a:lnTo>
                    <a:pt x="2003" y="11088"/>
                  </a:lnTo>
                  <a:close/>
                  <a:moveTo>
                    <a:pt x="8255" y="13409"/>
                  </a:moveTo>
                  <a:lnTo>
                    <a:pt x="8353" y="13433"/>
                  </a:lnTo>
                  <a:lnTo>
                    <a:pt x="8426" y="13482"/>
                  </a:lnTo>
                  <a:lnTo>
                    <a:pt x="8475" y="13555"/>
                  </a:lnTo>
                  <a:lnTo>
                    <a:pt x="8500" y="13653"/>
                  </a:lnTo>
                  <a:lnTo>
                    <a:pt x="8475" y="13750"/>
                  </a:lnTo>
                  <a:lnTo>
                    <a:pt x="8426" y="13824"/>
                  </a:lnTo>
                  <a:lnTo>
                    <a:pt x="8353" y="13873"/>
                  </a:lnTo>
                  <a:lnTo>
                    <a:pt x="8255" y="13897"/>
                  </a:lnTo>
                  <a:lnTo>
                    <a:pt x="2003" y="13897"/>
                  </a:lnTo>
                  <a:lnTo>
                    <a:pt x="1905" y="13873"/>
                  </a:lnTo>
                  <a:lnTo>
                    <a:pt x="1832" y="13824"/>
                  </a:lnTo>
                  <a:lnTo>
                    <a:pt x="1783" y="13750"/>
                  </a:lnTo>
                  <a:lnTo>
                    <a:pt x="1759" y="13653"/>
                  </a:lnTo>
                  <a:lnTo>
                    <a:pt x="1783" y="13555"/>
                  </a:lnTo>
                  <a:lnTo>
                    <a:pt x="1832" y="13482"/>
                  </a:lnTo>
                  <a:lnTo>
                    <a:pt x="1905" y="13433"/>
                  </a:lnTo>
                  <a:lnTo>
                    <a:pt x="2003" y="13409"/>
                  </a:lnTo>
                  <a:close/>
                  <a:moveTo>
                    <a:pt x="635" y="0"/>
                  </a:moveTo>
                  <a:lnTo>
                    <a:pt x="489" y="49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3" y="342"/>
                  </a:lnTo>
                  <a:lnTo>
                    <a:pt x="74" y="464"/>
                  </a:lnTo>
                  <a:lnTo>
                    <a:pt x="25" y="611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5" y="17927"/>
                  </a:lnTo>
                  <a:lnTo>
                    <a:pt x="74" y="18073"/>
                  </a:lnTo>
                  <a:lnTo>
                    <a:pt x="123" y="18195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95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5" y="3835"/>
                  </a:lnTo>
                  <a:lnTo>
                    <a:pt x="12065" y="3761"/>
                  </a:lnTo>
                  <a:lnTo>
                    <a:pt x="11846" y="3639"/>
                  </a:lnTo>
                  <a:lnTo>
                    <a:pt x="11650" y="3468"/>
                  </a:lnTo>
                  <a:lnTo>
                    <a:pt x="11504" y="3297"/>
                  </a:lnTo>
                  <a:lnTo>
                    <a:pt x="11382" y="3078"/>
                  </a:lnTo>
                  <a:lnTo>
                    <a:pt x="11308" y="2833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7" name="Google Shape;450;p39">
              <a:extLst>
                <a:ext uri="{FF2B5EF4-FFF2-40B4-BE49-F238E27FC236}">
                  <a16:creationId xmlns:a16="http://schemas.microsoft.com/office/drawing/2014/main" id="{456C740A-0E39-4E28-AF7A-A4AF0AC6D2B8}"/>
                </a:ext>
              </a:extLst>
            </p:cNvPr>
            <p:cNvSpPr/>
            <p:nvPr/>
          </p:nvSpPr>
          <p:spPr>
            <a:xfrm>
              <a:off x="915850" y="922575"/>
              <a:ext cx="84275" cy="84275"/>
            </a:xfrm>
            <a:custGeom>
              <a:avLst/>
              <a:gdLst/>
              <a:ahLst/>
              <a:cxnLst/>
              <a:rect l="l" t="t" r="r" b="b"/>
              <a:pathLst>
                <a:path w="3371" h="3371" extrusionOk="0">
                  <a:moveTo>
                    <a:pt x="0" y="0"/>
                  </a:moveTo>
                  <a:lnTo>
                    <a:pt x="0" y="2589"/>
                  </a:lnTo>
                  <a:lnTo>
                    <a:pt x="0" y="2736"/>
                  </a:lnTo>
                  <a:lnTo>
                    <a:pt x="49" y="2882"/>
                  </a:lnTo>
                  <a:lnTo>
                    <a:pt x="122" y="3029"/>
                  </a:lnTo>
                  <a:lnTo>
                    <a:pt x="220" y="3126"/>
                  </a:lnTo>
                  <a:lnTo>
                    <a:pt x="342" y="3224"/>
                  </a:lnTo>
                  <a:lnTo>
                    <a:pt x="464" y="3297"/>
                  </a:lnTo>
                  <a:lnTo>
                    <a:pt x="611" y="3346"/>
                  </a:lnTo>
                  <a:lnTo>
                    <a:pt x="782" y="3371"/>
                  </a:lnTo>
                  <a:lnTo>
                    <a:pt x="3371" y="337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28" name="Google Shape;451;p39">
            <a:extLst>
              <a:ext uri="{FF2B5EF4-FFF2-40B4-BE49-F238E27FC236}">
                <a16:creationId xmlns:a16="http://schemas.microsoft.com/office/drawing/2014/main" id="{6639F1BB-2C30-4F60-AA16-B82A72FD7CCD}"/>
              </a:ext>
            </a:extLst>
          </p:cNvPr>
          <p:cNvGrpSpPr/>
          <p:nvPr/>
        </p:nvGrpSpPr>
        <p:grpSpPr>
          <a:xfrm>
            <a:off x="1216367" y="1206455"/>
            <a:ext cx="490063" cy="583973"/>
            <a:chOff x="1246775" y="910975"/>
            <a:chExt cx="439650" cy="523900"/>
          </a:xfrm>
          <a:solidFill>
            <a:schemeClr val="bg2"/>
          </a:solidFill>
        </p:grpSpPr>
        <p:sp>
          <p:nvSpPr>
            <p:cNvPr id="329" name="Google Shape;452;p39">
              <a:extLst>
                <a:ext uri="{FF2B5EF4-FFF2-40B4-BE49-F238E27FC236}">
                  <a16:creationId xmlns:a16="http://schemas.microsoft.com/office/drawing/2014/main" id="{263B9794-65DC-43C9-A07A-7969EA480608}"/>
                </a:ext>
              </a:extLst>
            </p:cNvPr>
            <p:cNvSpPr/>
            <p:nvPr/>
          </p:nvSpPr>
          <p:spPr>
            <a:xfrm>
              <a:off x="1246775" y="970800"/>
              <a:ext cx="378575" cy="464075"/>
            </a:xfrm>
            <a:custGeom>
              <a:avLst/>
              <a:gdLst/>
              <a:ahLst/>
              <a:cxnLst/>
              <a:rect l="l" t="t" r="r" b="b"/>
              <a:pathLst>
                <a:path w="15143" h="18563" extrusionOk="0">
                  <a:moveTo>
                    <a:pt x="782" y="1"/>
                  </a:moveTo>
                  <a:lnTo>
                    <a:pt x="636" y="25"/>
                  </a:lnTo>
                  <a:lnTo>
                    <a:pt x="489" y="50"/>
                  </a:lnTo>
                  <a:lnTo>
                    <a:pt x="343" y="123"/>
                  </a:lnTo>
                  <a:lnTo>
                    <a:pt x="220" y="221"/>
                  </a:lnTo>
                  <a:lnTo>
                    <a:pt x="123" y="318"/>
                  </a:lnTo>
                  <a:lnTo>
                    <a:pt x="74" y="465"/>
                  </a:lnTo>
                  <a:lnTo>
                    <a:pt x="25" y="587"/>
                  </a:lnTo>
                  <a:lnTo>
                    <a:pt x="1" y="758"/>
                  </a:lnTo>
                  <a:lnTo>
                    <a:pt x="1" y="17756"/>
                  </a:lnTo>
                  <a:lnTo>
                    <a:pt x="25" y="17903"/>
                  </a:lnTo>
                  <a:lnTo>
                    <a:pt x="74" y="18049"/>
                  </a:lnTo>
                  <a:lnTo>
                    <a:pt x="123" y="18196"/>
                  </a:lnTo>
                  <a:lnTo>
                    <a:pt x="220" y="18318"/>
                  </a:lnTo>
                  <a:lnTo>
                    <a:pt x="343" y="18416"/>
                  </a:lnTo>
                  <a:lnTo>
                    <a:pt x="489" y="18489"/>
                  </a:lnTo>
                  <a:lnTo>
                    <a:pt x="636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8"/>
                  </a:lnTo>
                  <a:lnTo>
                    <a:pt x="14654" y="18489"/>
                  </a:lnTo>
                  <a:lnTo>
                    <a:pt x="14801" y="18416"/>
                  </a:lnTo>
                  <a:lnTo>
                    <a:pt x="14923" y="18318"/>
                  </a:lnTo>
                  <a:lnTo>
                    <a:pt x="15021" y="18196"/>
                  </a:lnTo>
                  <a:lnTo>
                    <a:pt x="15070" y="18049"/>
                  </a:lnTo>
                  <a:lnTo>
                    <a:pt x="15118" y="17903"/>
                  </a:lnTo>
                  <a:lnTo>
                    <a:pt x="15143" y="17756"/>
                  </a:lnTo>
                  <a:lnTo>
                    <a:pt x="15143" y="16608"/>
                  </a:lnTo>
                  <a:lnTo>
                    <a:pt x="2736" y="16608"/>
                  </a:lnTo>
                  <a:lnTo>
                    <a:pt x="2589" y="16584"/>
                  </a:lnTo>
                  <a:lnTo>
                    <a:pt x="2443" y="16535"/>
                  </a:lnTo>
                  <a:lnTo>
                    <a:pt x="2296" y="16462"/>
                  </a:lnTo>
                  <a:lnTo>
                    <a:pt x="2174" y="16364"/>
                  </a:lnTo>
                  <a:lnTo>
                    <a:pt x="2077" y="16242"/>
                  </a:lnTo>
                  <a:lnTo>
                    <a:pt x="2028" y="16096"/>
                  </a:lnTo>
                  <a:lnTo>
                    <a:pt x="1979" y="15949"/>
                  </a:lnTo>
                  <a:lnTo>
                    <a:pt x="1954" y="15802"/>
                  </a:lnTo>
                  <a:lnTo>
                    <a:pt x="195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0" name="Google Shape;453;p39">
              <a:extLst>
                <a:ext uri="{FF2B5EF4-FFF2-40B4-BE49-F238E27FC236}">
                  <a16:creationId xmlns:a16="http://schemas.microsoft.com/office/drawing/2014/main" id="{B79E9CED-3852-4AEF-969C-CC7BABB6412C}"/>
                </a:ext>
              </a:extLst>
            </p:cNvPr>
            <p:cNvSpPr/>
            <p:nvPr/>
          </p:nvSpPr>
          <p:spPr>
            <a:xfrm>
              <a:off x="1307825" y="910975"/>
              <a:ext cx="378600" cy="464050"/>
            </a:xfrm>
            <a:custGeom>
              <a:avLst/>
              <a:gdLst/>
              <a:ahLst/>
              <a:cxnLst/>
              <a:rect l="l" t="t" r="r" b="b"/>
              <a:pathLst>
                <a:path w="15144" h="18562" extrusionOk="0">
                  <a:moveTo>
                    <a:pt x="782" y="0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4"/>
                  </a:lnTo>
                  <a:lnTo>
                    <a:pt x="123" y="342"/>
                  </a:lnTo>
                  <a:lnTo>
                    <a:pt x="74" y="489"/>
                  </a:lnTo>
                  <a:lnTo>
                    <a:pt x="25" y="635"/>
                  </a:lnTo>
                  <a:lnTo>
                    <a:pt x="1" y="782"/>
                  </a:lnTo>
                  <a:lnTo>
                    <a:pt x="1" y="17780"/>
                  </a:lnTo>
                  <a:lnTo>
                    <a:pt x="25" y="17951"/>
                  </a:lnTo>
                  <a:lnTo>
                    <a:pt x="74" y="18098"/>
                  </a:lnTo>
                  <a:lnTo>
                    <a:pt x="123" y="18220"/>
                  </a:lnTo>
                  <a:lnTo>
                    <a:pt x="221" y="18342"/>
                  </a:lnTo>
                  <a:lnTo>
                    <a:pt x="343" y="18440"/>
                  </a:lnTo>
                  <a:lnTo>
                    <a:pt x="489" y="18513"/>
                  </a:lnTo>
                  <a:lnTo>
                    <a:pt x="636" y="18562"/>
                  </a:lnTo>
                  <a:lnTo>
                    <a:pt x="14508" y="18562"/>
                  </a:lnTo>
                  <a:lnTo>
                    <a:pt x="14655" y="18513"/>
                  </a:lnTo>
                  <a:lnTo>
                    <a:pt x="14801" y="18440"/>
                  </a:lnTo>
                  <a:lnTo>
                    <a:pt x="14923" y="18342"/>
                  </a:lnTo>
                  <a:lnTo>
                    <a:pt x="15021" y="18220"/>
                  </a:lnTo>
                  <a:lnTo>
                    <a:pt x="15070" y="18098"/>
                  </a:lnTo>
                  <a:lnTo>
                    <a:pt x="15119" y="17951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6" y="3835"/>
                  </a:lnTo>
                  <a:lnTo>
                    <a:pt x="12066" y="3761"/>
                  </a:lnTo>
                  <a:lnTo>
                    <a:pt x="11846" y="3664"/>
                  </a:lnTo>
                  <a:lnTo>
                    <a:pt x="11651" y="3493"/>
                  </a:lnTo>
                  <a:lnTo>
                    <a:pt x="11504" y="3297"/>
                  </a:lnTo>
                  <a:lnTo>
                    <a:pt x="11382" y="3102"/>
                  </a:lnTo>
                  <a:lnTo>
                    <a:pt x="11309" y="2858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1" name="Google Shape;454;p39">
              <a:extLst>
                <a:ext uri="{FF2B5EF4-FFF2-40B4-BE49-F238E27FC236}">
                  <a16:creationId xmlns:a16="http://schemas.microsoft.com/office/drawing/2014/main" id="{9DE3D714-97F8-416A-8D32-4FF0CCDC8A05}"/>
                </a:ext>
              </a:extLst>
            </p:cNvPr>
            <p:cNvSpPr/>
            <p:nvPr/>
          </p:nvSpPr>
          <p:spPr>
            <a:xfrm>
              <a:off x="1602125" y="910975"/>
              <a:ext cx="84300" cy="84275"/>
            </a:xfrm>
            <a:custGeom>
              <a:avLst/>
              <a:gdLst/>
              <a:ahLst/>
              <a:cxnLst/>
              <a:rect l="l" t="t" r="r" b="b"/>
              <a:pathLst>
                <a:path w="3372" h="3371" extrusionOk="0">
                  <a:moveTo>
                    <a:pt x="1" y="0"/>
                  </a:moveTo>
                  <a:lnTo>
                    <a:pt x="1" y="2589"/>
                  </a:lnTo>
                  <a:lnTo>
                    <a:pt x="1" y="2760"/>
                  </a:lnTo>
                  <a:lnTo>
                    <a:pt x="50" y="2907"/>
                  </a:lnTo>
                  <a:lnTo>
                    <a:pt x="123" y="3029"/>
                  </a:lnTo>
                  <a:lnTo>
                    <a:pt x="221" y="3151"/>
                  </a:lnTo>
                  <a:lnTo>
                    <a:pt x="343" y="3249"/>
                  </a:lnTo>
                  <a:lnTo>
                    <a:pt x="465" y="3322"/>
                  </a:lnTo>
                  <a:lnTo>
                    <a:pt x="611" y="3371"/>
                  </a:lnTo>
                  <a:lnTo>
                    <a:pt x="3371" y="3371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32" name="Google Shape;455;p39">
            <a:extLst>
              <a:ext uri="{FF2B5EF4-FFF2-40B4-BE49-F238E27FC236}">
                <a16:creationId xmlns:a16="http://schemas.microsoft.com/office/drawing/2014/main" id="{F93222D9-E949-44E0-ABFF-4828350F690D}"/>
              </a:ext>
            </a:extLst>
          </p:cNvPr>
          <p:cNvGrpSpPr/>
          <p:nvPr/>
        </p:nvGrpSpPr>
        <p:grpSpPr>
          <a:xfrm>
            <a:off x="1973868" y="1300365"/>
            <a:ext cx="477801" cy="397491"/>
            <a:chOff x="1926350" y="995225"/>
            <a:chExt cx="428650" cy="356600"/>
          </a:xfrm>
          <a:solidFill>
            <a:schemeClr val="bg2"/>
          </a:solidFill>
        </p:grpSpPr>
        <p:sp>
          <p:nvSpPr>
            <p:cNvPr id="333" name="Google Shape;456;p39">
              <a:extLst>
                <a:ext uri="{FF2B5EF4-FFF2-40B4-BE49-F238E27FC236}">
                  <a16:creationId xmlns:a16="http://schemas.microsoft.com/office/drawing/2014/main" id="{F4A2996B-15C6-4450-82C5-FC1F1BF23E2E}"/>
                </a:ext>
              </a:extLst>
            </p:cNvPr>
            <p:cNvSpPr/>
            <p:nvPr/>
          </p:nvSpPr>
          <p:spPr>
            <a:xfrm>
              <a:off x="1926350" y="1298075"/>
              <a:ext cx="208225" cy="53750"/>
            </a:xfrm>
            <a:custGeom>
              <a:avLst/>
              <a:gdLst/>
              <a:ahLst/>
              <a:cxnLst/>
              <a:rect l="l" t="t" r="r" b="b"/>
              <a:pathLst>
                <a:path w="8329" h="2150" extrusionOk="0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4" name="Google Shape;457;p39">
              <a:extLst>
                <a:ext uri="{FF2B5EF4-FFF2-40B4-BE49-F238E27FC236}">
                  <a16:creationId xmlns:a16="http://schemas.microsoft.com/office/drawing/2014/main" id="{AA474DB3-7B3D-4B5E-9956-6F7DE7086826}"/>
                </a:ext>
              </a:extLst>
            </p:cNvPr>
            <p:cNvSpPr/>
            <p:nvPr/>
          </p:nvSpPr>
          <p:spPr>
            <a:xfrm>
              <a:off x="2146775" y="1298075"/>
              <a:ext cx="208225" cy="53750"/>
            </a:xfrm>
            <a:custGeom>
              <a:avLst/>
              <a:gdLst/>
              <a:ahLst/>
              <a:cxnLst/>
              <a:rect l="l" t="t" r="r" b="b"/>
              <a:pathLst>
                <a:path w="8329" h="2150" extrusionOk="0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5" name="Google Shape;458;p39">
              <a:extLst>
                <a:ext uri="{FF2B5EF4-FFF2-40B4-BE49-F238E27FC236}">
                  <a16:creationId xmlns:a16="http://schemas.microsoft.com/office/drawing/2014/main" id="{C7A3AE0A-ADDB-400C-ACC3-0BE8C36777F2}"/>
                </a:ext>
              </a:extLst>
            </p:cNvPr>
            <p:cNvSpPr/>
            <p:nvPr/>
          </p:nvSpPr>
          <p:spPr>
            <a:xfrm>
              <a:off x="1926350" y="995225"/>
              <a:ext cx="208225" cy="332175"/>
            </a:xfrm>
            <a:custGeom>
              <a:avLst/>
              <a:gdLst/>
              <a:ahLst/>
              <a:cxnLst/>
              <a:rect l="l" t="t" r="r" b="b"/>
              <a:pathLst>
                <a:path w="8329" h="13287" extrusionOk="0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6" name="Google Shape;459;p39">
              <a:extLst>
                <a:ext uri="{FF2B5EF4-FFF2-40B4-BE49-F238E27FC236}">
                  <a16:creationId xmlns:a16="http://schemas.microsoft.com/office/drawing/2014/main" id="{088B7167-E709-494F-AB09-C7AB454B44B5}"/>
                </a:ext>
              </a:extLst>
            </p:cNvPr>
            <p:cNvSpPr/>
            <p:nvPr/>
          </p:nvSpPr>
          <p:spPr>
            <a:xfrm>
              <a:off x="2146775" y="995225"/>
              <a:ext cx="208225" cy="332175"/>
            </a:xfrm>
            <a:custGeom>
              <a:avLst/>
              <a:gdLst/>
              <a:ahLst/>
              <a:cxnLst/>
              <a:rect l="l" t="t" r="r" b="b"/>
              <a:pathLst>
                <a:path w="8329" h="13287" extrusionOk="0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37" name="Google Shape;460;p39">
            <a:extLst>
              <a:ext uri="{FF2B5EF4-FFF2-40B4-BE49-F238E27FC236}">
                <a16:creationId xmlns:a16="http://schemas.microsoft.com/office/drawing/2014/main" id="{8DA67C9C-F86E-455A-8135-8D8ED6C933ED}"/>
              </a:ext>
            </a:extLst>
          </p:cNvPr>
          <p:cNvSpPr/>
          <p:nvPr/>
        </p:nvSpPr>
        <p:spPr>
          <a:xfrm>
            <a:off x="2730780" y="1267051"/>
            <a:ext cx="466933" cy="464203"/>
          </a:xfrm>
          <a:custGeom>
            <a:avLst/>
            <a:gdLst/>
            <a:ahLst/>
            <a:cxnLst/>
            <a:rect l="l" t="t" r="r" b="b"/>
            <a:pathLst>
              <a:path w="16756" h="16658" extrusionOk="0">
                <a:moveTo>
                  <a:pt x="13287" y="2565"/>
                </a:moveTo>
                <a:lnTo>
                  <a:pt x="13482" y="2590"/>
                </a:lnTo>
                <a:lnTo>
                  <a:pt x="13653" y="2663"/>
                </a:lnTo>
                <a:lnTo>
                  <a:pt x="13800" y="2736"/>
                </a:lnTo>
                <a:lnTo>
                  <a:pt x="13922" y="2858"/>
                </a:lnTo>
                <a:lnTo>
                  <a:pt x="14069" y="3005"/>
                </a:lnTo>
                <a:lnTo>
                  <a:pt x="14142" y="3176"/>
                </a:lnTo>
                <a:lnTo>
                  <a:pt x="14191" y="3371"/>
                </a:lnTo>
                <a:lnTo>
                  <a:pt x="14215" y="3567"/>
                </a:lnTo>
                <a:lnTo>
                  <a:pt x="14191" y="3738"/>
                </a:lnTo>
                <a:lnTo>
                  <a:pt x="14142" y="3884"/>
                </a:lnTo>
                <a:lnTo>
                  <a:pt x="14069" y="4055"/>
                </a:lnTo>
                <a:lnTo>
                  <a:pt x="13922" y="4202"/>
                </a:lnTo>
                <a:lnTo>
                  <a:pt x="13800" y="4348"/>
                </a:lnTo>
                <a:lnTo>
                  <a:pt x="13653" y="4446"/>
                </a:lnTo>
                <a:lnTo>
                  <a:pt x="13482" y="4495"/>
                </a:lnTo>
                <a:lnTo>
                  <a:pt x="13067" y="4495"/>
                </a:lnTo>
                <a:lnTo>
                  <a:pt x="12896" y="4446"/>
                </a:lnTo>
                <a:lnTo>
                  <a:pt x="12725" y="4348"/>
                </a:lnTo>
                <a:lnTo>
                  <a:pt x="12554" y="4202"/>
                </a:lnTo>
                <a:lnTo>
                  <a:pt x="12481" y="4055"/>
                </a:lnTo>
                <a:lnTo>
                  <a:pt x="12408" y="3884"/>
                </a:lnTo>
                <a:lnTo>
                  <a:pt x="12359" y="3738"/>
                </a:lnTo>
                <a:lnTo>
                  <a:pt x="12359" y="3567"/>
                </a:lnTo>
                <a:lnTo>
                  <a:pt x="12359" y="3371"/>
                </a:lnTo>
                <a:lnTo>
                  <a:pt x="12408" y="3176"/>
                </a:lnTo>
                <a:lnTo>
                  <a:pt x="12481" y="3005"/>
                </a:lnTo>
                <a:lnTo>
                  <a:pt x="12554" y="2858"/>
                </a:lnTo>
                <a:lnTo>
                  <a:pt x="12725" y="2736"/>
                </a:lnTo>
                <a:lnTo>
                  <a:pt x="12896" y="2663"/>
                </a:lnTo>
                <a:lnTo>
                  <a:pt x="13067" y="2590"/>
                </a:lnTo>
                <a:lnTo>
                  <a:pt x="13287" y="2565"/>
                </a:lnTo>
                <a:close/>
                <a:moveTo>
                  <a:pt x="10845" y="1"/>
                </a:moveTo>
                <a:lnTo>
                  <a:pt x="10527" y="25"/>
                </a:lnTo>
                <a:lnTo>
                  <a:pt x="10210" y="74"/>
                </a:lnTo>
                <a:lnTo>
                  <a:pt x="9868" y="172"/>
                </a:lnTo>
                <a:lnTo>
                  <a:pt x="9477" y="318"/>
                </a:lnTo>
                <a:lnTo>
                  <a:pt x="9184" y="489"/>
                </a:lnTo>
                <a:lnTo>
                  <a:pt x="8891" y="660"/>
                </a:lnTo>
                <a:lnTo>
                  <a:pt x="8622" y="831"/>
                </a:lnTo>
                <a:lnTo>
                  <a:pt x="8525" y="953"/>
                </a:lnTo>
                <a:lnTo>
                  <a:pt x="8427" y="1051"/>
                </a:lnTo>
                <a:lnTo>
                  <a:pt x="416" y="8866"/>
                </a:lnTo>
                <a:lnTo>
                  <a:pt x="270" y="9086"/>
                </a:lnTo>
                <a:lnTo>
                  <a:pt x="123" y="9355"/>
                </a:lnTo>
                <a:lnTo>
                  <a:pt x="25" y="9624"/>
                </a:lnTo>
                <a:lnTo>
                  <a:pt x="1" y="9746"/>
                </a:lnTo>
                <a:lnTo>
                  <a:pt x="1" y="9917"/>
                </a:lnTo>
                <a:lnTo>
                  <a:pt x="1" y="10039"/>
                </a:lnTo>
                <a:lnTo>
                  <a:pt x="25" y="10136"/>
                </a:lnTo>
                <a:lnTo>
                  <a:pt x="123" y="10381"/>
                </a:lnTo>
                <a:lnTo>
                  <a:pt x="270" y="10625"/>
                </a:lnTo>
                <a:lnTo>
                  <a:pt x="416" y="10869"/>
                </a:lnTo>
                <a:lnTo>
                  <a:pt x="5911" y="16242"/>
                </a:lnTo>
                <a:lnTo>
                  <a:pt x="6009" y="16340"/>
                </a:lnTo>
                <a:lnTo>
                  <a:pt x="6131" y="16438"/>
                </a:lnTo>
                <a:lnTo>
                  <a:pt x="6253" y="16511"/>
                </a:lnTo>
                <a:lnTo>
                  <a:pt x="6400" y="16560"/>
                </a:lnTo>
                <a:lnTo>
                  <a:pt x="6522" y="16609"/>
                </a:lnTo>
                <a:lnTo>
                  <a:pt x="6668" y="16633"/>
                </a:lnTo>
                <a:lnTo>
                  <a:pt x="6961" y="16657"/>
                </a:lnTo>
                <a:lnTo>
                  <a:pt x="7206" y="16633"/>
                </a:lnTo>
                <a:lnTo>
                  <a:pt x="7474" y="16560"/>
                </a:lnTo>
                <a:lnTo>
                  <a:pt x="7596" y="16511"/>
                </a:lnTo>
                <a:lnTo>
                  <a:pt x="7719" y="16438"/>
                </a:lnTo>
                <a:lnTo>
                  <a:pt x="7816" y="16340"/>
                </a:lnTo>
                <a:lnTo>
                  <a:pt x="7914" y="16242"/>
                </a:lnTo>
                <a:lnTo>
                  <a:pt x="15803" y="8427"/>
                </a:lnTo>
                <a:lnTo>
                  <a:pt x="15974" y="8183"/>
                </a:lnTo>
                <a:lnTo>
                  <a:pt x="16169" y="7938"/>
                </a:lnTo>
                <a:lnTo>
                  <a:pt x="16242" y="7792"/>
                </a:lnTo>
                <a:lnTo>
                  <a:pt x="16340" y="7645"/>
                </a:lnTo>
                <a:lnTo>
                  <a:pt x="16389" y="7474"/>
                </a:lnTo>
                <a:lnTo>
                  <a:pt x="16438" y="7279"/>
                </a:lnTo>
                <a:lnTo>
                  <a:pt x="16584" y="6961"/>
                </a:lnTo>
                <a:lnTo>
                  <a:pt x="16682" y="6644"/>
                </a:lnTo>
                <a:lnTo>
                  <a:pt x="16731" y="6326"/>
                </a:lnTo>
                <a:lnTo>
                  <a:pt x="16755" y="6009"/>
                </a:lnTo>
                <a:lnTo>
                  <a:pt x="16755" y="1491"/>
                </a:lnTo>
                <a:lnTo>
                  <a:pt x="16731" y="1173"/>
                </a:lnTo>
                <a:lnTo>
                  <a:pt x="16706" y="1051"/>
                </a:lnTo>
                <a:lnTo>
                  <a:pt x="16657" y="905"/>
                </a:lnTo>
                <a:lnTo>
                  <a:pt x="16609" y="782"/>
                </a:lnTo>
                <a:lnTo>
                  <a:pt x="16535" y="660"/>
                </a:lnTo>
                <a:lnTo>
                  <a:pt x="16438" y="538"/>
                </a:lnTo>
                <a:lnTo>
                  <a:pt x="16340" y="416"/>
                </a:lnTo>
                <a:lnTo>
                  <a:pt x="16144" y="270"/>
                </a:lnTo>
                <a:lnTo>
                  <a:pt x="15900" y="123"/>
                </a:lnTo>
                <a:lnTo>
                  <a:pt x="15632" y="50"/>
                </a:lnTo>
                <a:lnTo>
                  <a:pt x="15509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8" name="Google Shape;461;p39">
            <a:extLst>
              <a:ext uri="{FF2B5EF4-FFF2-40B4-BE49-F238E27FC236}">
                <a16:creationId xmlns:a16="http://schemas.microsoft.com/office/drawing/2014/main" id="{6B3D9A14-E273-4AF7-8017-56BB5B7BA071}"/>
              </a:ext>
            </a:extLst>
          </p:cNvPr>
          <p:cNvSpPr/>
          <p:nvPr/>
        </p:nvSpPr>
        <p:spPr>
          <a:xfrm>
            <a:off x="3482875" y="1290209"/>
            <a:ext cx="465540" cy="417916"/>
          </a:xfrm>
          <a:custGeom>
            <a:avLst/>
            <a:gdLst/>
            <a:ahLst/>
            <a:cxnLst/>
            <a:rect l="l" t="t" r="r" b="b"/>
            <a:pathLst>
              <a:path w="16706" h="14997" extrusionOk="0">
                <a:moveTo>
                  <a:pt x="4299" y="0"/>
                </a:moveTo>
                <a:lnTo>
                  <a:pt x="3859" y="25"/>
                </a:lnTo>
                <a:lnTo>
                  <a:pt x="3444" y="74"/>
                </a:lnTo>
                <a:lnTo>
                  <a:pt x="3029" y="196"/>
                </a:lnTo>
                <a:lnTo>
                  <a:pt x="2614" y="342"/>
                </a:lnTo>
                <a:lnTo>
                  <a:pt x="2247" y="513"/>
                </a:lnTo>
                <a:lnTo>
                  <a:pt x="1905" y="733"/>
                </a:lnTo>
                <a:lnTo>
                  <a:pt x="1563" y="977"/>
                </a:lnTo>
                <a:lnTo>
                  <a:pt x="1270" y="1246"/>
                </a:lnTo>
                <a:lnTo>
                  <a:pt x="977" y="1563"/>
                </a:lnTo>
                <a:lnTo>
                  <a:pt x="733" y="1881"/>
                </a:lnTo>
                <a:lnTo>
                  <a:pt x="513" y="2247"/>
                </a:lnTo>
                <a:lnTo>
                  <a:pt x="342" y="2614"/>
                </a:lnTo>
                <a:lnTo>
                  <a:pt x="196" y="3004"/>
                </a:lnTo>
                <a:lnTo>
                  <a:pt x="98" y="3420"/>
                </a:lnTo>
                <a:lnTo>
                  <a:pt x="25" y="3859"/>
                </a:lnTo>
                <a:lnTo>
                  <a:pt x="0" y="4299"/>
                </a:lnTo>
                <a:lnTo>
                  <a:pt x="0" y="4592"/>
                </a:lnTo>
                <a:lnTo>
                  <a:pt x="25" y="4885"/>
                </a:lnTo>
                <a:lnTo>
                  <a:pt x="122" y="5447"/>
                </a:lnTo>
                <a:lnTo>
                  <a:pt x="245" y="6008"/>
                </a:lnTo>
                <a:lnTo>
                  <a:pt x="440" y="6546"/>
                </a:lnTo>
                <a:lnTo>
                  <a:pt x="660" y="7059"/>
                </a:lnTo>
                <a:lnTo>
                  <a:pt x="928" y="7547"/>
                </a:lnTo>
                <a:lnTo>
                  <a:pt x="1197" y="8011"/>
                </a:lnTo>
                <a:lnTo>
                  <a:pt x="1515" y="8475"/>
                </a:lnTo>
                <a:lnTo>
                  <a:pt x="1856" y="8915"/>
                </a:lnTo>
                <a:lnTo>
                  <a:pt x="2198" y="9330"/>
                </a:lnTo>
                <a:lnTo>
                  <a:pt x="2565" y="9745"/>
                </a:lnTo>
                <a:lnTo>
                  <a:pt x="2931" y="10136"/>
                </a:lnTo>
                <a:lnTo>
                  <a:pt x="3639" y="10869"/>
                </a:lnTo>
                <a:lnTo>
                  <a:pt x="4299" y="11528"/>
                </a:lnTo>
                <a:lnTo>
                  <a:pt x="4861" y="12065"/>
                </a:lnTo>
                <a:lnTo>
                  <a:pt x="5496" y="12627"/>
                </a:lnTo>
                <a:lnTo>
                  <a:pt x="6839" y="13775"/>
                </a:lnTo>
                <a:lnTo>
                  <a:pt x="7913" y="14654"/>
                </a:lnTo>
                <a:lnTo>
                  <a:pt x="8353" y="14996"/>
                </a:lnTo>
                <a:lnTo>
                  <a:pt x="8793" y="14654"/>
                </a:lnTo>
                <a:lnTo>
                  <a:pt x="9843" y="13799"/>
                </a:lnTo>
                <a:lnTo>
                  <a:pt x="11186" y="12651"/>
                </a:lnTo>
                <a:lnTo>
                  <a:pt x="11821" y="12090"/>
                </a:lnTo>
                <a:lnTo>
                  <a:pt x="12407" y="11528"/>
                </a:lnTo>
                <a:lnTo>
                  <a:pt x="13067" y="10869"/>
                </a:lnTo>
                <a:lnTo>
                  <a:pt x="13775" y="10136"/>
                </a:lnTo>
                <a:lnTo>
                  <a:pt x="14141" y="9745"/>
                </a:lnTo>
                <a:lnTo>
                  <a:pt x="14508" y="9330"/>
                </a:lnTo>
                <a:lnTo>
                  <a:pt x="14850" y="8915"/>
                </a:lnTo>
                <a:lnTo>
                  <a:pt x="15191" y="8475"/>
                </a:lnTo>
                <a:lnTo>
                  <a:pt x="15509" y="8011"/>
                </a:lnTo>
                <a:lnTo>
                  <a:pt x="15778" y="7547"/>
                </a:lnTo>
                <a:lnTo>
                  <a:pt x="16046" y="7059"/>
                </a:lnTo>
                <a:lnTo>
                  <a:pt x="16266" y="6546"/>
                </a:lnTo>
                <a:lnTo>
                  <a:pt x="16461" y="6008"/>
                </a:lnTo>
                <a:lnTo>
                  <a:pt x="16584" y="5447"/>
                </a:lnTo>
                <a:lnTo>
                  <a:pt x="16681" y="4885"/>
                </a:lnTo>
                <a:lnTo>
                  <a:pt x="16706" y="4592"/>
                </a:lnTo>
                <a:lnTo>
                  <a:pt x="16706" y="4299"/>
                </a:lnTo>
                <a:lnTo>
                  <a:pt x="16681" y="3859"/>
                </a:lnTo>
                <a:lnTo>
                  <a:pt x="16608" y="3420"/>
                </a:lnTo>
                <a:lnTo>
                  <a:pt x="16510" y="3004"/>
                </a:lnTo>
                <a:lnTo>
                  <a:pt x="16364" y="2614"/>
                </a:lnTo>
                <a:lnTo>
                  <a:pt x="16193" y="2247"/>
                </a:lnTo>
                <a:lnTo>
                  <a:pt x="15973" y="1881"/>
                </a:lnTo>
                <a:lnTo>
                  <a:pt x="15729" y="1563"/>
                </a:lnTo>
                <a:lnTo>
                  <a:pt x="15436" y="1246"/>
                </a:lnTo>
                <a:lnTo>
                  <a:pt x="15143" y="977"/>
                </a:lnTo>
                <a:lnTo>
                  <a:pt x="14801" y="733"/>
                </a:lnTo>
                <a:lnTo>
                  <a:pt x="14459" y="513"/>
                </a:lnTo>
                <a:lnTo>
                  <a:pt x="14092" y="342"/>
                </a:lnTo>
                <a:lnTo>
                  <a:pt x="13677" y="196"/>
                </a:lnTo>
                <a:lnTo>
                  <a:pt x="13262" y="74"/>
                </a:lnTo>
                <a:lnTo>
                  <a:pt x="12847" y="25"/>
                </a:lnTo>
                <a:lnTo>
                  <a:pt x="12407" y="0"/>
                </a:lnTo>
                <a:lnTo>
                  <a:pt x="12065" y="0"/>
                </a:lnTo>
                <a:lnTo>
                  <a:pt x="11723" y="49"/>
                </a:lnTo>
                <a:lnTo>
                  <a:pt x="11381" y="122"/>
                </a:lnTo>
                <a:lnTo>
                  <a:pt x="11064" y="196"/>
                </a:lnTo>
                <a:lnTo>
                  <a:pt x="10746" y="318"/>
                </a:lnTo>
                <a:lnTo>
                  <a:pt x="10453" y="464"/>
                </a:lnTo>
                <a:lnTo>
                  <a:pt x="10160" y="611"/>
                </a:lnTo>
                <a:lnTo>
                  <a:pt x="9892" y="806"/>
                </a:lnTo>
                <a:lnTo>
                  <a:pt x="9647" y="1002"/>
                </a:lnTo>
                <a:lnTo>
                  <a:pt x="9403" y="1221"/>
                </a:lnTo>
                <a:lnTo>
                  <a:pt x="9183" y="1466"/>
                </a:lnTo>
                <a:lnTo>
                  <a:pt x="8964" y="1710"/>
                </a:lnTo>
                <a:lnTo>
                  <a:pt x="8793" y="1979"/>
                </a:lnTo>
                <a:lnTo>
                  <a:pt x="8622" y="2272"/>
                </a:lnTo>
                <a:lnTo>
                  <a:pt x="8475" y="2565"/>
                </a:lnTo>
                <a:lnTo>
                  <a:pt x="8353" y="2858"/>
                </a:lnTo>
                <a:lnTo>
                  <a:pt x="8231" y="2565"/>
                </a:lnTo>
                <a:lnTo>
                  <a:pt x="8084" y="2272"/>
                </a:lnTo>
                <a:lnTo>
                  <a:pt x="7913" y="1979"/>
                </a:lnTo>
                <a:lnTo>
                  <a:pt x="7742" y="1710"/>
                </a:lnTo>
                <a:lnTo>
                  <a:pt x="7523" y="1466"/>
                </a:lnTo>
                <a:lnTo>
                  <a:pt x="7303" y="1221"/>
                </a:lnTo>
                <a:lnTo>
                  <a:pt x="7059" y="1002"/>
                </a:lnTo>
                <a:lnTo>
                  <a:pt x="6814" y="806"/>
                </a:lnTo>
                <a:lnTo>
                  <a:pt x="6546" y="611"/>
                </a:lnTo>
                <a:lnTo>
                  <a:pt x="6253" y="464"/>
                </a:lnTo>
                <a:lnTo>
                  <a:pt x="5960" y="318"/>
                </a:lnTo>
                <a:lnTo>
                  <a:pt x="5642" y="196"/>
                </a:lnTo>
                <a:lnTo>
                  <a:pt x="5325" y="122"/>
                </a:lnTo>
                <a:lnTo>
                  <a:pt x="4983" y="49"/>
                </a:lnTo>
                <a:lnTo>
                  <a:pt x="4641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9" name="Google Shape;462;p39">
            <a:extLst>
              <a:ext uri="{FF2B5EF4-FFF2-40B4-BE49-F238E27FC236}">
                <a16:creationId xmlns:a16="http://schemas.microsoft.com/office/drawing/2014/main" id="{831A8B48-6292-4C42-A0D0-0F55F3AB5326}"/>
              </a:ext>
            </a:extLst>
          </p:cNvPr>
          <p:cNvSpPr/>
          <p:nvPr/>
        </p:nvSpPr>
        <p:spPr>
          <a:xfrm>
            <a:off x="4241072" y="1293609"/>
            <a:ext cx="451941" cy="411089"/>
          </a:xfrm>
          <a:custGeom>
            <a:avLst/>
            <a:gdLst/>
            <a:ahLst/>
            <a:cxnLst/>
            <a:rect l="l" t="t" r="r" b="b"/>
            <a:pathLst>
              <a:path w="16218" h="14752" extrusionOk="0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0" name="Google Shape;463;p39">
            <a:extLst>
              <a:ext uri="{FF2B5EF4-FFF2-40B4-BE49-F238E27FC236}">
                <a16:creationId xmlns:a16="http://schemas.microsoft.com/office/drawing/2014/main" id="{D4E3F2CC-CF63-4E5E-81CF-0C68D859D577}"/>
              </a:ext>
            </a:extLst>
          </p:cNvPr>
          <p:cNvSpPr/>
          <p:nvPr/>
        </p:nvSpPr>
        <p:spPr>
          <a:xfrm>
            <a:off x="5007435" y="1297677"/>
            <a:ext cx="422013" cy="402952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341" name="Google Shape;464;p39">
            <a:extLst>
              <a:ext uri="{FF2B5EF4-FFF2-40B4-BE49-F238E27FC236}">
                <a16:creationId xmlns:a16="http://schemas.microsoft.com/office/drawing/2014/main" id="{E54DD7F5-A5B1-420E-95B0-FD13513AFD74}"/>
              </a:ext>
            </a:extLst>
          </p:cNvPr>
          <p:cNvGrpSpPr/>
          <p:nvPr/>
        </p:nvGrpSpPr>
        <p:grpSpPr>
          <a:xfrm>
            <a:off x="5736842" y="1270437"/>
            <a:ext cx="465540" cy="466209"/>
            <a:chOff x="5302225" y="968375"/>
            <a:chExt cx="417650" cy="418250"/>
          </a:xfrm>
          <a:solidFill>
            <a:schemeClr val="bg2"/>
          </a:solidFill>
        </p:grpSpPr>
        <p:sp>
          <p:nvSpPr>
            <p:cNvPr id="342" name="Google Shape;465;p39">
              <a:extLst>
                <a:ext uri="{FF2B5EF4-FFF2-40B4-BE49-F238E27FC236}">
                  <a16:creationId xmlns:a16="http://schemas.microsoft.com/office/drawing/2014/main" id="{5E1E3DF9-0B20-4728-90F3-FA7A66DE13E8}"/>
                </a:ext>
              </a:extLst>
            </p:cNvPr>
            <p:cNvSpPr/>
            <p:nvPr/>
          </p:nvSpPr>
          <p:spPr>
            <a:xfrm>
              <a:off x="5333350" y="991575"/>
              <a:ext cx="152075" cy="155100"/>
            </a:xfrm>
            <a:custGeom>
              <a:avLst/>
              <a:gdLst/>
              <a:ahLst/>
              <a:cxnLst/>
              <a:rect l="l" t="t" r="r" b="b"/>
              <a:pathLst>
                <a:path w="6083" h="6204" extrusionOk="0">
                  <a:moveTo>
                    <a:pt x="2541" y="0"/>
                  </a:moveTo>
                  <a:lnTo>
                    <a:pt x="2468" y="25"/>
                  </a:lnTo>
                  <a:lnTo>
                    <a:pt x="2443" y="147"/>
                  </a:lnTo>
                  <a:lnTo>
                    <a:pt x="2101" y="1807"/>
                  </a:lnTo>
                  <a:lnTo>
                    <a:pt x="2052" y="1930"/>
                  </a:lnTo>
                  <a:lnTo>
                    <a:pt x="1979" y="2052"/>
                  </a:lnTo>
                  <a:lnTo>
                    <a:pt x="1857" y="2174"/>
                  </a:lnTo>
                  <a:lnTo>
                    <a:pt x="1735" y="2223"/>
                  </a:lnTo>
                  <a:lnTo>
                    <a:pt x="123" y="2760"/>
                  </a:lnTo>
                  <a:lnTo>
                    <a:pt x="25" y="2833"/>
                  </a:lnTo>
                  <a:lnTo>
                    <a:pt x="1" y="2882"/>
                  </a:lnTo>
                  <a:lnTo>
                    <a:pt x="25" y="2955"/>
                  </a:lnTo>
                  <a:lnTo>
                    <a:pt x="99" y="3029"/>
                  </a:lnTo>
                  <a:lnTo>
                    <a:pt x="1588" y="3859"/>
                  </a:lnTo>
                  <a:lnTo>
                    <a:pt x="1711" y="3932"/>
                  </a:lnTo>
                  <a:lnTo>
                    <a:pt x="1808" y="4054"/>
                  </a:lnTo>
                  <a:lnTo>
                    <a:pt x="1857" y="4201"/>
                  </a:lnTo>
                  <a:lnTo>
                    <a:pt x="1882" y="4323"/>
                  </a:lnTo>
                  <a:lnTo>
                    <a:pt x="1906" y="6033"/>
                  </a:lnTo>
                  <a:lnTo>
                    <a:pt x="1930" y="6130"/>
                  </a:lnTo>
                  <a:lnTo>
                    <a:pt x="1979" y="6204"/>
                  </a:lnTo>
                  <a:lnTo>
                    <a:pt x="2052" y="6204"/>
                  </a:lnTo>
                  <a:lnTo>
                    <a:pt x="2126" y="6130"/>
                  </a:lnTo>
                  <a:lnTo>
                    <a:pt x="3371" y="4982"/>
                  </a:lnTo>
                  <a:lnTo>
                    <a:pt x="3493" y="4885"/>
                  </a:lnTo>
                  <a:lnTo>
                    <a:pt x="3640" y="4836"/>
                  </a:lnTo>
                  <a:lnTo>
                    <a:pt x="3787" y="4836"/>
                  </a:lnTo>
                  <a:lnTo>
                    <a:pt x="3933" y="4860"/>
                  </a:lnTo>
                  <a:lnTo>
                    <a:pt x="5545" y="5349"/>
                  </a:lnTo>
                  <a:lnTo>
                    <a:pt x="5667" y="5373"/>
                  </a:lnTo>
                  <a:lnTo>
                    <a:pt x="5716" y="5349"/>
                  </a:lnTo>
                  <a:lnTo>
                    <a:pt x="5740" y="5275"/>
                  </a:lnTo>
                  <a:lnTo>
                    <a:pt x="5716" y="5178"/>
                  </a:lnTo>
                  <a:lnTo>
                    <a:pt x="5008" y="3615"/>
                  </a:lnTo>
                  <a:lnTo>
                    <a:pt x="4959" y="3493"/>
                  </a:lnTo>
                  <a:lnTo>
                    <a:pt x="4959" y="3346"/>
                  </a:lnTo>
                  <a:lnTo>
                    <a:pt x="4983" y="3200"/>
                  </a:lnTo>
                  <a:lnTo>
                    <a:pt x="5057" y="3077"/>
                  </a:lnTo>
                  <a:lnTo>
                    <a:pt x="6033" y="1685"/>
                  </a:lnTo>
                  <a:lnTo>
                    <a:pt x="6082" y="1588"/>
                  </a:lnTo>
                  <a:lnTo>
                    <a:pt x="6082" y="1514"/>
                  </a:lnTo>
                  <a:lnTo>
                    <a:pt x="6009" y="1465"/>
                  </a:lnTo>
                  <a:lnTo>
                    <a:pt x="5911" y="1465"/>
                  </a:lnTo>
                  <a:lnTo>
                    <a:pt x="4202" y="1661"/>
                  </a:lnTo>
                  <a:lnTo>
                    <a:pt x="4080" y="1661"/>
                  </a:lnTo>
                  <a:lnTo>
                    <a:pt x="3933" y="1612"/>
                  </a:lnTo>
                  <a:lnTo>
                    <a:pt x="3811" y="1539"/>
                  </a:lnTo>
                  <a:lnTo>
                    <a:pt x="3713" y="1441"/>
                  </a:lnTo>
                  <a:lnTo>
                    <a:pt x="2687" y="73"/>
                  </a:lnTo>
                  <a:lnTo>
                    <a:pt x="26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3" name="Google Shape;466;p39">
              <a:extLst>
                <a:ext uri="{FF2B5EF4-FFF2-40B4-BE49-F238E27FC236}">
                  <a16:creationId xmlns:a16="http://schemas.microsoft.com/office/drawing/2014/main" id="{A7532153-8F8B-44C3-99BA-8D605EDFF70A}"/>
                </a:ext>
              </a:extLst>
            </p:cNvPr>
            <p:cNvSpPr/>
            <p:nvPr/>
          </p:nvSpPr>
          <p:spPr>
            <a:xfrm>
              <a:off x="5302225" y="968375"/>
              <a:ext cx="417650" cy="418250"/>
            </a:xfrm>
            <a:custGeom>
              <a:avLst/>
              <a:gdLst/>
              <a:ahLst/>
              <a:cxnLst/>
              <a:rect l="l" t="t" r="r" b="b"/>
              <a:pathLst>
                <a:path w="16706" h="16730" extrusionOk="0">
                  <a:moveTo>
                    <a:pt x="10331" y="0"/>
                  </a:moveTo>
                  <a:lnTo>
                    <a:pt x="10747" y="513"/>
                  </a:lnTo>
                  <a:lnTo>
                    <a:pt x="10942" y="782"/>
                  </a:lnTo>
                  <a:lnTo>
                    <a:pt x="11137" y="1050"/>
                  </a:lnTo>
                  <a:lnTo>
                    <a:pt x="11284" y="1343"/>
                  </a:lnTo>
                  <a:lnTo>
                    <a:pt x="11455" y="1636"/>
                  </a:lnTo>
                  <a:lnTo>
                    <a:pt x="11577" y="1929"/>
                  </a:lnTo>
                  <a:lnTo>
                    <a:pt x="11723" y="2223"/>
                  </a:lnTo>
                  <a:lnTo>
                    <a:pt x="11821" y="2540"/>
                  </a:lnTo>
                  <a:lnTo>
                    <a:pt x="11919" y="2858"/>
                  </a:lnTo>
                  <a:lnTo>
                    <a:pt x="12017" y="3199"/>
                  </a:lnTo>
                  <a:lnTo>
                    <a:pt x="12090" y="3517"/>
                  </a:lnTo>
                  <a:lnTo>
                    <a:pt x="12139" y="3859"/>
                  </a:lnTo>
                  <a:lnTo>
                    <a:pt x="12187" y="4201"/>
                  </a:lnTo>
                  <a:lnTo>
                    <a:pt x="12212" y="4543"/>
                  </a:lnTo>
                  <a:lnTo>
                    <a:pt x="12212" y="4909"/>
                  </a:lnTo>
                  <a:lnTo>
                    <a:pt x="12212" y="5275"/>
                  </a:lnTo>
                  <a:lnTo>
                    <a:pt x="12187" y="5642"/>
                  </a:lnTo>
                  <a:lnTo>
                    <a:pt x="12139" y="6008"/>
                  </a:lnTo>
                  <a:lnTo>
                    <a:pt x="12065" y="6374"/>
                  </a:lnTo>
                  <a:lnTo>
                    <a:pt x="11992" y="6741"/>
                  </a:lnTo>
                  <a:lnTo>
                    <a:pt x="11894" y="7083"/>
                  </a:lnTo>
                  <a:lnTo>
                    <a:pt x="11772" y="7425"/>
                  </a:lnTo>
                  <a:lnTo>
                    <a:pt x="11650" y="7742"/>
                  </a:lnTo>
                  <a:lnTo>
                    <a:pt x="11504" y="8084"/>
                  </a:lnTo>
                  <a:lnTo>
                    <a:pt x="11333" y="8402"/>
                  </a:lnTo>
                  <a:lnTo>
                    <a:pt x="11162" y="8695"/>
                  </a:lnTo>
                  <a:lnTo>
                    <a:pt x="10966" y="8988"/>
                  </a:lnTo>
                  <a:lnTo>
                    <a:pt x="10771" y="9281"/>
                  </a:lnTo>
                  <a:lnTo>
                    <a:pt x="10551" y="9549"/>
                  </a:lnTo>
                  <a:lnTo>
                    <a:pt x="10307" y="9818"/>
                  </a:lnTo>
                  <a:lnTo>
                    <a:pt x="10063" y="10087"/>
                  </a:lnTo>
                  <a:lnTo>
                    <a:pt x="9818" y="10331"/>
                  </a:lnTo>
                  <a:lnTo>
                    <a:pt x="9550" y="10551"/>
                  </a:lnTo>
                  <a:lnTo>
                    <a:pt x="9281" y="10771"/>
                  </a:lnTo>
                  <a:lnTo>
                    <a:pt x="8988" y="10966"/>
                  </a:lnTo>
                  <a:lnTo>
                    <a:pt x="8695" y="11161"/>
                  </a:lnTo>
                  <a:lnTo>
                    <a:pt x="8377" y="11332"/>
                  </a:lnTo>
                  <a:lnTo>
                    <a:pt x="8060" y="11503"/>
                  </a:lnTo>
                  <a:lnTo>
                    <a:pt x="7742" y="11650"/>
                  </a:lnTo>
                  <a:lnTo>
                    <a:pt x="7401" y="11772"/>
                  </a:lnTo>
                  <a:lnTo>
                    <a:pt x="7059" y="11894"/>
                  </a:lnTo>
                  <a:lnTo>
                    <a:pt x="6717" y="11992"/>
                  </a:lnTo>
                  <a:lnTo>
                    <a:pt x="6375" y="12065"/>
                  </a:lnTo>
                  <a:lnTo>
                    <a:pt x="6008" y="12138"/>
                  </a:lnTo>
                  <a:lnTo>
                    <a:pt x="5642" y="12187"/>
                  </a:lnTo>
                  <a:lnTo>
                    <a:pt x="5276" y="12212"/>
                  </a:lnTo>
                  <a:lnTo>
                    <a:pt x="4885" y="12236"/>
                  </a:lnTo>
                  <a:lnTo>
                    <a:pt x="4543" y="12212"/>
                  </a:lnTo>
                  <a:lnTo>
                    <a:pt x="4201" y="12187"/>
                  </a:lnTo>
                  <a:lnTo>
                    <a:pt x="3859" y="12163"/>
                  </a:lnTo>
                  <a:lnTo>
                    <a:pt x="3517" y="12089"/>
                  </a:lnTo>
                  <a:lnTo>
                    <a:pt x="3175" y="12016"/>
                  </a:lnTo>
                  <a:lnTo>
                    <a:pt x="2858" y="11943"/>
                  </a:lnTo>
                  <a:lnTo>
                    <a:pt x="2540" y="11845"/>
                  </a:lnTo>
                  <a:lnTo>
                    <a:pt x="2223" y="11723"/>
                  </a:lnTo>
                  <a:lnTo>
                    <a:pt x="1905" y="11601"/>
                  </a:lnTo>
                  <a:lnTo>
                    <a:pt x="1612" y="11454"/>
                  </a:lnTo>
                  <a:lnTo>
                    <a:pt x="1319" y="11308"/>
                  </a:lnTo>
                  <a:lnTo>
                    <a:pt x="1051" y="11137"/>
                  </a:lnTo>
                  <a:lnTo>
                    <a:pt x="757" y="10966"/>
                  </a:lnTo>
                  <a:lnTo>
                    <a:pt x="489" y="10771"/>
                  </a:lnTo>
                  <a:lnTo>
                    <a:pt x="0" y="10355"/>
                  </a:lnTo>
                  <a:lnTo>
                    <a:pt x="98" y="10697"/>
                  </a:lnTo>
                  <a:lnTo>
                    <a:pt x="196" y="11015"/>
                  </a:lnTo>
                  <a:lnTo>
                    <a:pt x="464" y="11674"/>
                  </a:lnTo>
                  <a:lnTo>
                    <a:pt x="757" y="12309"/>
                  </a:lnTo>
                  <a:lnTo>
                    <a:pt x="1124" y="12895"/>
                  </a:lnTo>
                  <a:lnTo>
                    <a:pt x="1515" y="13457"/>
                  </a:lnTo>
                  <a:lnTo>
                    <a:pt x="1979" y="13970"/>
                  </a:lnTo>
                  <a:lnTo>
                    <a:pt x="2443" y="14458"/>
                  </a:lnTo>
                  <a:lnTo>
                    <a:pt x="2980" y="14898"/>
                  </a:lnTo>
                  <a:lnTo>
                    <a:pt x="3542" y="15313"/>
                  </a:lnTo>
                  <a:lnTo>
                    <a:pt x="4128" y="15680"/>
                  </a:lnTo>
                  <a:lnTo>
                    <a:pt x="4738" y="15973"/>
                  </a:lnTo>
                  <a:lnTo>
                    <a:pt x="5398" y="16241"/>
                  </a:lnTo>
                  <a:lnTo>
                    <a:pt x="5740" y="16339"/>
                  </a:lnTo>
                  <a:lnTo>
                    <a:pt x="6082" y="16437"/>
                  </a:lnTo>
                  <a:lnTo>
                    <a:pt x="6424" y="16534"/>
                  </a:lnTo>
                  <a:lnTo>
                    <a:pt x="6766" y="16608"/>
                  </a:lnTo>
                  <a:lnTo>
                    <a:pt x="7132" y="16657"/>
                  </a:lnTo>
                  <a:lnTo>
                    <a:pt x="7474" y="16681"/>
                  </a:lnTo>
                  <a:lnTo>
                    <a:pt x="7840" y="16705"/>
                  </a:lnTo>
                  <a:lnTo>
                    <a:pt x="8231" y="16730"/>
                  </a:lnTo>
                  <a:lnTo>
                    <a:pt x="8646" y="16705"/>
                  </a:lnTo>
                  <a:lnTo>
                    <a:pt x="9086" y="16681"/>
                  </a:lnTo>
                  <a:lnTo>
                    <a:pt x="9501" y="16632"/>
                  </a:lnTo>
                  <a:lnTo>
                    <a:pt x="9941" y="16559"/>
                  </a:lnTo>
                  <a:lnTo>
                    <a:pt x="10331" y="16461"/>
                  </a:lnTo>
                  <a:lnTo>
                    <a:pt x="10747" y="16339"/>
                  </a:lnTo>
                  <a:lnTo>
                    <a:pt x="11137" y="16217"/>
                  </a:lnTo>
                  <a:lnTo>
                    <a:pt x="11528" y="16046"/>
                  </a:lnTo>
                  <a:lnTo>
                    <a:pt x="11894" y="15875"/>
                  </a:lnTo>
                  <a:lnTo>
                    <a:pt x="12261" y="15704"/>
                  </a:lnTo>
                  <a:lnTo>
                    <a:pt x="12627" y="15484"/>
                  </a:lnTo>
                  <a:lnTo>
                    <a:pt x="12969" y="15264"/>
                  </a:lnTo>
                  <a:lnTo>
                    <a:pt x="13311" y="15045"/>
                  </a:lnTo>
                  <a:lnTo>
                    <a:pt x="13628" y="14776"/>
                  </a:lnTo>
                  <a:lnTo>
                    <a:pt x="13922" y="14507"/>
                  </a:lnTo>
                  <a:lnTo>
                    <a:pt x="14215" y="14239"/>
                  </a:lnTo>
                  <a:lnTo>
                    <a:pt x="14508" y="13946"/>
                  </a:lnTo>
                  <a:lnTo>
                    <a:pt x="14776" y="13628"/>
                  </a:lnTo>
                  <a:lnTo>
                    <a:pt x="15021" y="13311"/>
                  </a:lnTo>
                  <a:lnTo>
                    <a:pt x="15265" y="12969"/>
                  </a:lnTo>
                  <a:lnTo>
                    <a:pt x="15485" y="12627"/>
                  </a:lnTo>
                  <a:lnTo>
                    <a:pt x="15680" y="12285"/>
                  </a:lnTo>
                  <a:lnTo>
                    <a:pt x="15875" y="11918"/>
                  </a:lnTo>
                  <a:lnTo>
                    <a:pt x="16046" y="11528"/>
                  </a:lnTo>
                  <a:lnTo>
                    <a:pt x="16193" y="11161"/>
                  </a:lnTo>
                  <a:lnTo>
                    <a:pt x="16339" y="10746"/>
                  </a:lnTo>
                  <a:lnTo>
                    <a:pt x="16437" y="10355"/>
                  </a:lnTo>
                  <a:lnTo>
                    <a:pt x="16535" y="9940"/>
                  </a:lnTo>
                  <a:lnTo>
                    <a:pt x="16608" y="9525"/>
                  </a:lnTo>
                  <a:lnTo>
                    <a:pt x="16657" y="9085"/>
                  </a:lnTo>
                  <a:lnTo>
                    <a:pt x="16706" y="8670"/>
                  </a:lnTo>
                  <a:lnTo>
                    <a:pt x="16706" y="8231"/>
                  </a:lnTo>
                  <a:lnTo>
                    <a:pt x="16706" y="7864"/>
                  </a:lnTo>
                  <a:lnTo>
                    <a:pt x="16681" y="7498"/>
                  </a:lnTo>
                  <a:lnTo>
                    <a:pt x="16632" y="7132"/>
                  </a:lnTo>
                  <a:lnTo>
                    <a:pt x="16584" y="6790"/>
                  </a:lnTo>
                  <a:lnTo>
                    <a:pt x="16510" y="6423"/>
                  </a:lnTo>
                  <a:lnTo>
                    <a:pt x="16437" y="6081"/>
                  </a:lnTo>
                  <a:lnTo>
                    <a:pt x="16339" y="5739"/>
                  </a:lnTo>
                  <a:lnTo>
                    <a:pt x="16242" y="5398"/>
                  </a:lnTo>
                  <a:lnTo>
                    <a:pt x="15973" y="4763"/>
                  </a:lnTo>
                  <a:lnTo>
                    <a:pt x="15656" y="4128"/>
                  </a:lnTo>
                  <a:lnTo>
                    <a:pt x="15314" y="3541"/>
                  </a:lnTo>
                  <a:lnTo>
                    <a:pt x="14898" y="2980"/>
                  </a:lnTo>
                  <a:lnTo>
                    <a:pt x="14459" y="2467"/>
                  </a:lnTo>
                  <a:lnTo>
                    <a:pt x="13970" y="1978"/>
                  </a:lnTo>
                  <a:lnTo>
                    <a:pt x="13433" y="1539"/>
                  </a:lnTo>
                  <a:lnTo>
                    <a:pt x="12871" y="1123"/>
                  </a:lnTo>
                  <a:lnTo>
                    <a:pt x="12285" y="782"/>
                  </a:lnTo>
                  <a:lnTo>
                    <a:pt x="11675" y="464"/>
                  </a:lnTo>
                  <a:lnTo>
                    <a:pt x="11015" y="220"/>
                  </a:lnTo>
                  <a:lnTo>
                    <a:pt x="10673" y="98"/>
                  </a:lnTo>
                  <a:lnTo>
                    <a:pt x="1033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44" name="Google Shape;467;p39">
            <a:extLst>
              <a:ext uri="{FF2B5EF4-FFF2-40B4-BE49-F238E27FC236}">
                <a16:creationId xmlns:a16="http://schemas.microsoft.com/office/drawing/2014/main" id="{5DBD1438-B4C0-47EC-9E94-2C35A2B2A8F4}"/>
              </a:ext>
            </a:extLst>
          </p:cNvPr>
          <p:cNvGrpSpPr/>
          <p:nvPr/>
        </p:nvGrpSpPr>
        <p:grpSpPr>
          <a:xfrm>
            <a:off x="6432394" y="1218019"/>
            <a:ext cx="577175" cy="562183"/>
            <a:chOff x="5926225" y="921350"/>
            <a:chExt cx="517800" cy="504350"/>
          </a:xfrm>
          <a:solidFill>
            <a:schemeClr val="bg2"/>
          </a:solidFill>
        </p:grpSpPr>
        <p:sp>
          <p:nvSpPr>
            <p:cNvPr id="345" name="Google Shape;468;p39">
              <a:extLst>
                <a:ext uri="{FF2B5EF4-FFF2-40B4-BE49-F238E27FC236}">
                  <a16:creationId xmlns:a16="http://schemas.microsoft.com/office/drawing/2014/main" id="{47A790AE-9166-4B91-A3BC-86CC044F0EEE}"/>
                </a:ext>
              </a:extLst>
            </p:cNvPr>
            <p:cNvSpPr/>
            <p:nvPr/>
          </p:nvSpPr>
          <p:spPr>
            <a:xfrm>
              <a:off x="5926225" y="921350"/>
              <a:ext cx="517800" cy="504350"/>
            </a:xfrm>
            <a:custGeom>
              <a:avLst/>
              <a:gdLst/>
              <a:ahLst/>
              <a:cxnLst/>
              <a:rect l="l" t="t" r="r" b="b"/>
              <a:pathLst>
                <a:path w="20712" h="20174" extrusionOk="0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6" name="Google Shape;469;p39">
              <a:extLst>
                <a:ext uri="{FF2B5EF4-FFF2-40B4-BE49-F238E27FC236}">
                  <a16:creationId xmlns:a16="http://schemas.microsoft.com/office/drawing/2014/main" id="{A7B52FDF-100C-4FE0-9437-C63C9460E395}"/>
                </a:ext>
              </a:extLst>
            </p:cNvPr>
            <p:cNvSpPr/>
            <p:nvPr/>
          </p:nvSpPr>
          <p:spPr>
            <a:xfrm>
              <a:off x="6016600" y="1005000"/>
              <a:ext cx="337050" cy="337050"/>
            </a:xfrm>
            <a:custGeom>
              <a:avLst/>
              <a:gdLst/>
              <a:ahLst/>
              <a:cxnLst/>
              <a:rect l="l" t="t" r="r" b="b"/>
              <a:pathLst>
                <a:path w="13482" h="13482" extrusionOk="0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47" name="Google Shape;470;p39">
            <a:extLst>
              <a:ext uri="{FF2B5EF4-FFF2-40B4-BE49-F238E27FC236}">
                <a16:creationId xmlns:a16="http://schemas.microsoft.com/office/drawing/2014/main" id="{3B3C901D-FE0B-47C0-894D-5439DF4B51A7}"/>
              </a:ext>
            </a:extLst>
          </p:cNvPr>
          <p:cNvGrpSpPr/>
          <p:nvPr/>
        </p:nvGrpSpPr>
        <p:grpSpPr>
          <a:xfrm>
            <a:off x="7202824" y="1228915"/>
            <a:ext cx="539053" cy="540419"/>
            <a:chOff x="6617400" y="931125"/>
            <a:chExt cx="483600" cy="484825"/>
          </a:xfrm>
          <a:solidFill>
            <a:schemeClr val="bg2"/>
          </a:solidFill>
        </p:grpSpPr>
        <p:sp>
          <p:nvSpPr>
            <p:cNvPr id="348" name="Google Shape;471;p39">
              <a:extLst>
                <a:ext uri="{FF2B5EF4-FFF2-40B4-BE49-F238E27FC236}">
                  <a16:creationId xmlns:a16="http://schemas.microsoft.com/office/drawing/2014/main" id="{928626E1-4DD0-48C6-8483-81E6917E4A6A}"/>
                </a:ext>
              </a:extLst>
            </p:cNvPr>
            <p:cNvSpPr/>
            <p:nvPr/>
          </p:nvSpPr>
          <p:spPr>
            <a:xfrm>
              <a:off x="6843925" y="1183900"/>
              <a:ext cx="121525" cy="232050"/>
            </a:xfrm>
            <a:custGeom>
              <a:avLst/>
              <a:gdLst/>
              <a:ahLst/>
              <a:cxnLst/>
              <a:rect l="l" t="t" r="r" b="b"/>
              <a:pathLst>
                <a:path w="4861" h="9282" extrusionOk="0">
                  <a:moveTo>
                    <a:pt x="1" y="0"/>
                  </a:moveTo>
                  <a:lnTo>
                    <a:pt x="1" y="6863"/>
                  </a:lnTo>
                  <a:lnTo>
                    <a:pt x="25" y="7107"/>
                  </a:lnTo>
                  <a:lnTo>
                    <a:pt x="49" y="7327"/>
                  </a:lnTo>
                  <a:lnTo>
                    <a:pt x="123" y="7572"/>
                  </a:lnTo>
                  <a:lnTo>
                    <a:pt x="196" y="7791"/>
                  </a:lnTo>
                  <a:lnTo>
                    <a:pt x="294" y="8011"/>
                  </a:lnTo>
                  <a:lnTo>
                    <a:pt x="416" y="8207"/>
                  </a:lnTo>
                  <a:lnTo>
                    <a:pt x="562" y="8402"/>
                  </a:lnTo>
                  <a:lnTo>
                    <a:pt x="709" y="8573"/>
                  </a:lnTo>
                  <a:lnTo>
                    <a:pt x="880" y="8719"/>
                  </a:lnTo>
                  <a:lnTo>
                    <a:pt x="1075" y="8866"/>
                  </a:lnTo>
                  <a:lnTo>
                    <a:pt x="1271" y="8988"/>
                  </a:lnTo>
                  <a:lnTo>
                    <a:pt x="1490" y="9086"/>
                  </a:lnTo>
                  <a:lnTo>
                    <a:pt x="1710" y="9159"/>
                  </a:lnTo>
                  <a:lnTo>
                    <a:pt x="1930" y="9232"/>
                  </a:lnTo>
                  <a:lnTo>
                    <a:pt x="2174" y="9257"/>
                  </a:lnTo>
                  <a:lnTo>
                    <a:pt x="2418" y="9281"/>
                  </a:lnTo>
                  <a:lnTo>
                    <a:pt x="2663" y="9257"/>
                  </a:lnTo>
                  <a:lnTo>
                    <a:pt x="2907" y="9232"/>
                  </a:lnTo>
                  <a:lnTo>
                    <a:pt x="3151" y="9159"/>
                  </a:lnTo>
                  <a:lnTo>
                    <a:pt x="3371" y="9086"/>
                  </a:lnTo>
                  <a:lnTo>
                    <a:pt x="3591" y="8988"/>
                  </a:lnTo>
                  <a:lnTo>
                    <a:pt x="3786" y="8866"/>
                  </a:lnTo>
                  <a:lnTo>
                    <a:pt x="3957" y="8719"/>
                  </a:lnTo>
                  <a:lnTo>
                    <a:pt x="4128" y="8573"/>
                  </a:lnTo>
                  <a:lnTo>
                    <a:pt x="4299" y="8402"/>
                  </a:lnTo>
                  <a:lnTo>
                    <a:pt x="4446" y="8207"/>
                  </a:lnTo>
                  <a:lnTo>
                    <a:pt x="4568" y="8011"/>
                  </a:lnTo>
                  <a:lnTo>
                    <a:pt x="4665" y="7791"/>
                  </a:lnTo>
                  <a:lnTo>
                    <a:pt x="4739" y="7572"/>
                  </a:lnTo>
                  <a:lnTo>
                    <a:pt x="4812" y="7327"/>
                  </a:lnTo>
                  <a:lnTo>
                    <a:pt x="4836" y="7107"/>
                  </a:lnTo>
                  <a:lnTo>
                    <a:pt x="4861" y="6863"/>
                  </a:lnTo>
                  <a:lnTo>
                    <a:pt x="4836" y="6717"/>
                  </a:lnTo>
                  <a:lnTo>
                    <a:pt x="4812" y="6619"/>
                  </a:lnTo>
                  <a:lnTo>
                    <a:pt x="4739" y="6521"/>
                  </a:lnTo>
                  <a:lnTo>
                    <a:pt x="4665" y="6424"/>
                  </a:lnTo>
                  <a:lnTo>
                    <a:pt x="4592" y="6350"/>
                  </a:lnTo>
                  <a:lnTo>
                    <a:pt x="4470" y="6302"/>
                  </a:lnTo>
                  <a:lnTo>
                    <a:pt x="4372" y="6253"/>
                  </a:lnTo>
                  <a:lnTo>
                    <a:pt x="4128" y="6253"/>
                  </a:lnTo>
                  <a:lnTo>
                    <a:pt x="4006" y="6302"/>
                  </a:lnTo>
                  <a:lnTo>
                    <a:pt x="3908" y="6350"/>
                  </a:lnTo>
                  <a:lnTo>
                    <a:pt x="3811" y="6424"/>
                  </a:lnTo>
                  <a:lnTo>
                    <a:pt x="3737" y="6521"/>
                  </a:lnTo>
                  <a:lnTo>
                    <a:pt x="3688" y="6619"/>
                  </a:lnTo>
                  <a:lnTo>
                    <a:pt x="3640" y="6717"/>
                  </a:lnTo>
                  <a:lnTo>
                    <a:pt x="3640" y="6863"/>
                  </a:lnTo>
                  <a:lnTo>
                    <a:pt x="3615" y="7083"/>
                  </a:lnTo>
                  <a:lnTo>
                    <a:pt x="3542" y="7327"/>
                  </a:lnTo>
                  <a:lnTo>
                    <a:pt x="3420" y="7523"/>
                  </a:lnTo>
                  <a:lnTo>
                    <a:pt x="3273" y="7718"/>
                  </a:lnTo>
                  <a:lnTo>
                    <a:pt x="3102" y="7865"/>
                  </a:lnTo>
                  <a:lnTo>
                    <a:pt x="2907" y="7962"/>
                  </a:lnTo>
                  <a:lnTo>
                    <a:pt x="2663" y="8036"/>
                  </a:lnTo>
                  <a:lnTo>
                    <a:pt x="2418" y="8060"/>
                  </a:lnTo>
                  <a:lnTo>
                    <a:pt x="2174" y="8036"/>
                  </a:lnTo>
                  <a:lnTo>
                    <a:pt x="1954" y="7962"/>
                  </a:lnTo>
                  <a:lnTo>
                    <a:pt x="1759" y="7865"/>
                  </a:lnTo>
                  <a:lnTo>
                    <a:pt x="1564" y="7718"/>
                  </a:lnTo>
                  <a:lnTo>
                    <a:pt x="1417" y="7523"/>
                  </a:lnTo>
                  <a:lnTo>
                    <a:pt x="1319" y="7327"/>
                  </a:lnTo>
                  <a:lnTo>
                    <a:pt x="1246" y="7083"/>
                  </a:lnTo>
                  <a:lnTo>
                    <a:pt x="1222" y="6863"/>
                  </a:lnTo>
                  <a:lnTo>
                    <a:pt x="1222" y="0"/>
                  </a:lnTo>
                  <a:lnTo>
                    <a:pt x="953" y="220"/>
                  </a:lnTo>
                  <a:lnTo>
                    <a:pt x="880" y="293"/>
                  </a:lnTo>
                  <a:lnTo>
                    <a:pt x="806" y="342"/>
                  </a:lnTo>
                  <a:lnTo>
                    <a:pt x="709" y="367"/>
                  </a:lnTo>
                  <a:lnTo>
                    <a:pt x="513" y="367"/>
                  </a:lnTo>
                  <a:lnTo>
                    <a:pt x="416" y="342"/>
                  </a:lnTo>
                  <a:lnTo>
                    <a:pt x="342" y="293"/>
                  </a:lnTo>
                  <a:lnTo>
                    <a:pt x="269" y="22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9" name="Google Shape;472;p39">
              <a:extLst>
                <a:ext uri="{FF2B5EF4-FFF2-40B4-BE49-F238E27FC236}">
                  <a16:creationId xmlns:a16="http://schemas.microsoft.com/office/drawing/2014/main" id="{941DF419-6FE8-48C4-A1E4-408DCBF59215}"/>
                </a:ext>
              </a:extLst>
            </p:cNvPr>
            <p:cNvSpPr/>
            <p:nvPr/>
          </p:nvSpPr>
          <p:spPr>
            <a:xfrm>
              <a:off x="6617400" y="931125"/>
              <a:ext cx="483600" cy="259500"/>
            </a:xfrm>
            <a:custGeom>
              <a:avLst/>
              <a:gdLst/>
              <a:ahLst/>
              <a:cxnLst/>
              <a:rect l="l" t="t" r="r" b="b"/>
              <a:pathLst>
                <a:path w="19344" h="10380" extrusionOk="0">
                  <a:moveTo>
                    <a:pt x="5252" y="9769"/>
                  </a:moveTo>
                  <a:lnTo>
                    <a:pt x="5252" y="9769"/>
                  </a:lnTo>
                  <a:lnTo>
                    <a:pt x="5252" y="9769"/>
                  </a:lnTo>
                  <a:close/>
                  <a:moveTo>
                    <a:pt x="9672" y="0"/>
                  </a:moveTo>
                  <a:lnTo>
                    <a:pt x="9550" y="25"/>
                  </a:lnTo>
                  <a:lnTo>
                    <a:pt x="9428" y="49"/>
                  </a:lnTo>
                  <a:lnTo>
                    <a:pt x="9330" y="122"/>
                  </a:lnTo>
                  <a:lnTo>
                    <a:pt x="9232" y="196"/>
                  </a:lnTo>
                  <a:lnTo>
                    <a:pt x="9159" y="269"/>
                  </a:lnTo>
                  <a:lnTo>
                    <a:pt x="9110" y="367"/>
                  </a:lnTo>
                  <a:lnTo>
                    <a:pt x="9086" y="489"/>
                  </a:lnTo>
                  <a:lnTo>
                    <a:pt x="9062" y="611"/>
                  </a:lnTo>
                  <a:lnTo>
                    <a:pt x="9062" y="1246"/>
                  </a:lnTo>
                  <a:lnTo>
                    <a:pt x="8622" y="1270"/>
                  </a:lnTo>
                  <a:lnTo>
                    <a:pt x="8182" y="1343"/>
                  </a:lnTo>
                  <a:lnTo>
                    <a:pt x="7767" y="1417"/>
                  </a:lnTo>
                  <a:lnTo>
                    <a:pt x="7328" y="1514"/>
                  </a:lnTo>
                  <a:lnTo>
                    <a:pt x="6912" y="1612"/>
                  </a:lnTo>
                  <a:lnTo>
                    <a:pt x="6497" y="1759"/>
                  </a:lnTo>
                  <a:lnTo>
                    <a:pt x="6082" y="1905"/>
                  </a:lnTo>
                  <a:lnTo>
                    <a:pt x="5691" y="2076"/>
                  </a:lnTo>
                  <a:lnTo>
                    <a:pt x="5300" y="2247"/>
                  </a:lnTo>
                  <a:lnTo>
                    <a:pt x="4910" y="2467"/>
                  </a:lnTo>
                  <a:lnTo>
                    <a:pt x="4543" y="2687"/>
                  </a:lnTo>
                  <a:lnTo>
                    <a:pt x="4177" y="2931"/>
                  </a:lnTo>
                  <a:lnTo>
                    <a:pt x="3811" y="3175"/>
                  </a:lnTo>
                  <a:lnTo>
                    <a:pt x="3469" y="3468"/>
                  </a:lnTo>
                  <a:lnTo>
                    <a:pt x="3151" y="3761"/>
                  </a:lnTo>
                  <a:lnTo>
                    <a:pt x="2834" y="4054"/>
                  </a:lnTo>
                  <a:lnTo>
                    <a:pt x="2516" y="4372"/>
                  </a:lnTo>
                  <a:lnTo>
                    <a:pt x="2223" y="4714"/>
                  </a:lnTo>
                  <a:lnTo>
                    <a:pt x="1930" y="5080"/>
                  </a:lnTo>
                  <a:lnTo>
                    <a:pt x="1686" y="5422"/>
                  </a:lnTo>
                  <a:lnTo>
                    <a:pt x="1442" y="5788"/>
                  </a:lnTo>
                  <a:lnTo>
                    <a:pt x="1222" y="6179"/>
                  </a:lnTo>
                  <a:lnTo>
                    <a:pt x="1002" y="6570"/>
                  </a:lnTo>
                  <a:lnTo>
                    <a:pt x="807" y="6961"/>
                  </a:lnTo>
                  <a:lnTo>
                    <a:pt x="660" y="7376"/>
                  </a:lnTo>
                  <a:lnTo>
                    <a:pt x="489" y="7791"/>
                  </a:lnTo>
                  <a:lnTo>
                    <a:pt x="367" y="8206"/>
                  </a:lnTo>
                  <a:lnTo>
                    <a:pt x="245" y="8622"/>
                  </a:lnTo>
                  <a:lnTo>
                    <a:pt x="172" y="9061"/>
                  </a:lnTo>
                  <a:lnTo>
                    <a:pt x="98" y="9501"/>
                  </a:lnTo>
                  <a:lnTo>
                    <a:pt x="25" y="9940"/>
                  </a:lnTo>
                  <a:lnTo>
                    <a:pt x="1" y="10380"/>
                  </a:lnTo>
                  <a:lnTo>
                    <a:pt x="196" y="10111"/>
                  </a:lnTo>
                  <a:lnTo>
                    <a:pt x="465" y="9867"/>
                  </a:lnTo>
                  <a:lnTo>
                    <a:pt x="758" y="9647"/>
                  </a:lnTo>
                  <a:lnTo>
                    <a:pt x="1075" y="9452"/>
                  </a:lnTo>
                  <a:lnTo>
                    <a:pt x="1442" y="9305"/>
                  </a:lnTo>
                  <a:lnTo>
                    <a:pt x="1808" y="9183"/>
                  </a:lnTo>
                  <a:lnTo>
                    <a:pt x="2223" y="9110"/>
                  </a:lnTo>
                  <a:lnTo>
                    <a:pt x="2638" y="9086"/>
                  </a:lnTo>
                  <a:lnTo>
                    <a:pt x="2956" y="9110"/>
                  </a:lnTo>
                  <a:lnTo>
                    <a:pt x="3249" y="9134"/>
                  </a:lnTo>
                  <a:lnTo>
                    <a:pt x="3542" y="9208"/>
                  </a:lnTo>
                  <a:lnTo>
                    <a:pt x="3811" y="9281"/>
                  </a:lnTo>
                  <a:lnTo>
                    <a:pt x="4079" y="9379"/>
                  </a:lnTo>
                  <a:lnTo>
                    <a:pt x="4323" y="9501"/>
                  </a:lnTo>
                  <a:lnTo>
                    <a:pt x="4543" y="9647"/>
                  </a:lnTo>
                  <a:lnTo>
                    <a:pt x="4763" y="9794"/>
                  </a:lnTo>
                  <a:lnTo>
                    <a:pt x="4812" y="9305"/>
                  </a:lnTo>
                  <a:lnTo>
                    <a:pt x="4934" y="8573"/>
                  </a:lnTo>
                  <a:lnTo>
                    <a:pt x="5007" y="8109"/>
                  </a:lnTo>
                  <a:lnTo>
                    <a:pt x="5129" y="7620"/>
                  </a:lnTo>
                  <a:lnTo>
                    <a:pt x="5276" y="7107"/>
                  </a:lnTo>
                  <a:lnTo>
                    <a:pt x="5447" y="6546"/>
                  </a:lnTo>
                  <a:lnTo>
                    <a:pt x="5642" y="5984"/>
                  </a:lnTo>
                  <a:lnTo>
                    <a:pt x="5887" y="5373"/>
                  </a:lnTo>
                  <a:lnTo>
                    <a:pt x="6180" y="4763"/>
                  </a:lnTo>
                  <a:lnTo>
                    <a:pt x="6522" y="4152"/>
                  </a:lnTo>
                  <a:lnTo>
                    <a:pt x="6888" y="3542"/>
                  </a:lnTo>
                  <a:lnTo>
                    <a:pt x="7303" y="2931"/>
                  </a:lnTo>
                  <a:lnTo>
                    <a:pt x="7792" y="2345"/>
                  </a:lnTo>
                  <a:lnTo>
                    <a:pt x="8329" y="1783"/>
                  </a:lnTo>
                  <a:lnTo>
                    <a:pt x="8402" y="1710"/>
                  </a:lnTo>
                  <a:lnTo>
                    <a:pt x="8597" y="1710"/>
                  </a:lnTo>
                  <a:lnTo>
                    <a:pt x="8671" y="1783"/>
                  </a:lnTo>
                  <a:lnTo>
                    <a:pt x="8720" y="1856"/>
                  </a:lnTo>
                  <a:lnTo>
                    <a:pt x="8744" y="1954"/>
                  </a:lnTo>
                  <a:lnTo>
                    <a:pt x="8720" y="2027"/>
                  </a:lnTo>
                  <a:lnTo>
                    <a:pt x="8671" y="2125"/>
                  </a:lnTo>
                  <a:lnTo>
                    <a:pt x="8182" y="2662"/>
                  </a:lnTo>
                  <a:lnTo>
                    <a:pt x="7718" y="3200"/>
                  </a:lnTo>
                  <a:lnTo>
                    <a:pt x="7328" y="3786"/>
                  </a:lnTo>
                  <a:lnTo>
                    <a:pt x="6961" y="4348"/>
                  </a:lnTo>
                  <a:lnTo>
                    <a:pt x="6668" y="4934"/>
                  </a:lnTo>
                  <a:lnTo>
                    <a:pt x="6375" y="5495"/>
                  </a:lnTo>
                  <a:lnTo>
                    <a:pt x="6155" y="6082"/>
                  </a:lnTo>
                  <a:lnTo>
                    <a:pt x="5960" y="6619"/>
                  </a:lnTo>
                  <a:lnTo>
                    <a:pt x="5789" y="7156"/>
                  </a:lnTo>
                  <a:lnTo>
                    <a:pt x="5642" y="7645"/>
                  </a:lnTo>
                  <a:lnTo>
                    <a:pt x="5520" y="8109"/>
                  </a:lnTo>
                  <a:lnTo>
                    <a:pt x="5423" y="8548"/>
                  </a:lnTo>
                  <a:lnTo>
                    <a:pt x="5300" y="9257"/>
                  </a:lnTo>
                  <a:lnTo>
                    <a:pt x="5252" y="9769"/>
                  </a:lnTo>
                  <a:lnTo>
                    <a:pt x="5471" y="9623"/>
                  </a:lnTo>
                  <a:lnTo>
                    <a:pt x="5691" y="9476"/>
                  </a:lnTo>
                  <a:lnTo>
                    <a:pt x="5935" y="9379"/>
                  </a:lnTo>
                  <a:lnTo>
                    <a:pt x="6180" y="9281"/>
                  </a:lnTo>
                  <a:lnTo>
                    <a:pt x="6448" y="9208"/>
                  </a:lnTo>
                  <a:lnTo>
                    <a:pt x="6741" y="9134"/>
                  </a:lnTo>
                  <a:lnTo>
                    <a:pt x="7034" y="9110"/>
                  </a:lnTo>
                  <a:lnTo>
                    <a:pt x="7328" y="9086"/>
                  </a:lnTo>
                  <a:lnTo>
                    <a:pt x="7645" y="9110"/>
                  </a:lnTo>
                  <a:lnTo>
                    <a:pt x="7938" y="9134"/>
                  </a:lnTo>
                  <a:lnTo>
                    <a:pt x="8207" y="9208"/>
                  </a:lnTo>
                  <a:lnTo>
                    <a:pt x="8475" y="9281"/>
                  </a:lnTo>
                  <a:lnTo>
                    <a:pt x="8744" y="9379"/>
                  </a:lnTo>
                  <a:lnTo>
                    <a:pt x="8988" y="9501"/>
                  </a:lnTo>
                  <a:lnTo>
                    <a:pt x="9208" y="9623"/>
                  </a:lnTo>
                  <a:lnTo>
                    <a:pt x="9428" y="9794"/>
                  </a:lnTo>
                  <a:lnTo>
                    <a:pt x="9428" y="1954"/>
                  </a:lnTo>
                  <a:lnTo>
                    <a:pt x="9452" y="1856"/>
                  </a:lnTo>
                  <a:lnTo>
                    <a:pt x="9501" y="1783"/>
                  </a:lnTo>
                  <a:lnTo>
                    <a:pt x="9574" y="1710"/>
                  </a:lnTo>
                  <a:lnTo>
                    <a:pt x="9770" y="1710"/>
                  </a:lnTo>
                  <a:lnTo>
                    <a:pt x="9843" y="1783"/>
                  </a:lnTo>
                  <a:lnTo>
                    <a:pt x="9892" y="1856"/>
                  </a:lnTo>
                  <a:lnTo>
                    <a:pt x="9916" y="1954"/>
                  </a:lnTo>
                  <a:lnTo>
                    <a:pt x="9916" y="9794"/>
                  </a:lnTo>
                  <a:lnTo>
                    <a:pt x="10136" y="9623"/>
                  </a:lnTo>
                  <a:lnTo>
                    <a:pt x="10356" y="9501"/>
                  </a:lnTo>
                  <a:lnTo>
                    <a:pt x="10600" y="9379"/>
                  </a:lnTo>
                  <a:lnTo>
                    <a:pt x="10869" y="9281"/>
                  </a:lnTo>
                  <a:lnTo>
                    <a:pt x="11137" y="9208"/>
                  </a:lnTo>
                  <a:lnTo>
                    <a:pt x="11406" y="9134"/>
                  </a:lnTo>
                  <a:lnTo>
                    <a:pt x="11699" y="9110"/>
                  </a:lnTo>
                  <a:lnTo>
                    <a:pt x="12017" y="9086"/>
                  </a:lnTo>
                  <a:lnTo>
                    <a:pt x="12310" y="9110"/>
                  </a:lnTo>
                  <a:lnTo>
                    <a:pt x="12603" y="9134"/>
                  </a:lnTo>
                  <a:lnTo>
                    <a:pt x="12896" y="9208"/>
                  </a:lnTo>
                  <a:lnTo>
                    <a:pt x="13165" y="9281"/>
                  </a:lnTo>
                  <a:lnTo>
                    <a:pt x="13409" y="9379"/>
                  </a:lnTo>
                  <a:lnTo>
                    <a:pt x="13653" y="9476"/>
                  </a:lnTo>
                  <a:lnTo>
                    <a:pt x="13873" y="9623"/>
                  </a:lnTo>
                  <a:lnTo>
                    <a:pt x="14093" y="9769"/>
                  </a:lnTo>
                  <a:lnTo>
                    <a:pt x="14019" y="9257"/>
                  </a:lnTo>
                  <a:lnTo>
                    <a:pt x="13897" y="8548"/>
                  </a:lnTo>
                  <a:lnTo>
                    <a:pt x="13824" y="8109"/>
                  </a:lnTo>
                  <a:lnTo>
                    <a:pt x="13702" y="7645"/>
                  </a:lnTo>
                  <a:lnTo>
                    <a:pt x="13555" y="7132"/>
                  </a:lnTo>
                  <a:lnTo>
                    <a:pt x="13384" y="6619"/>
                  </a:lnTo>
                  <a:lnTo>
                    <a:pt x="13189" y="6057"/>
                  </a:lnTo>
                  <a:lnTo>
                    <a:pt x="12945" y="5495"/>
                  </a:lnTo>
                  <a:lnTo>
                    <a:pt x="12676" y="4934"/>
                  </a:lnTo>
                  <a:lnTo>
                    <a:pt x="12359" y="4348"/>
                  </a:lnTo>
                  <a:lnTo>
                    <a:pt x="12017" y="3786"/>
                  </a:lnTo>
                  <a:lnTo>
                    <a:pt x="11626" y="3200"/>
                  </a:lnTo>
                  <a:lnTo>
                    <a:pt x="11162" y="2662"/>
                  </a:lnTo>
                  <a:lnTo>
                    <a:pt x="10673" y="2125"/>
                  </a:lnTo>
                  <a:lnTo>
                    <a:pt x="10625" y="2027"/>
                  </a:lnTo>
                  <a:lnTo>
                    <a:pt x="10600" y="1954"/>
                  </a:lnTo>
                  <a:lnTo>
                    <a:pt x="10625" y="1856"/>
                  </a:lnTo>
                  <a:lnTo>
                    <a:pt x="10673" y="1783"/>
                  </a:lnTo>
                  <a:lnTo>
                    <a:pt x="10747" y="1710"/>
                  </a:lnTo>
                  <a:lnTo>
                    <a:pt x="10942" y="1710"/>
                  </a:lnTo>
                  <a:lnTo>
                    <a:pt x="11015" y="1783"/>
                  </a:lnTo>
                  <a:lnTo>
                    <a:pt x="11553" y="2345"/>
                  </a:lnTo>
                  <a:lnTo>
                    <a:pt x="12017" y="2931"/>
                  </a:lnTo>
                  <a:lnTo>
                    <a:pt x="12456" y="3542"/>
                  </a:lnTo>
                  <a:lnTo>
                    <a:pt x="12823" y="4152"/>
                  </a:lnTo>
                  <a:lnTo>
                    <a:pt x="13165" y="4787"/>
                  </a:lnTo>
                  <a:lnTo>
                    <a:pt x="13458" y="5373"/>
                  </a:lnTo>
                  <a:lnTo>
                    <a:pt x="13702" y="5984"/>
                  </a:lnTo>
                  <a:lnTo>
                    <a:pt x="13897" y="6546"/>
                  </a:lnTo>
                  <a:lnTo>
                    <a:pt x="14068" y="7107"/>
                  </a:lnTo>
                  <a:lnTo>
                    <a:pt x="14215" y="7620"/>
                  </a:lnTo>
                  <a:lnTo>
                    <a:pt x="14337" y="8109"/>
                  </a:lnTo>
                  <a:lnTo>
                    <a:pt x="14410" y="8573"/>
                  </a:lnTo>
                  <a:lnTo>
                    <a:pt x="14532" y="9305"/>
                  </a:lnTo>
                  <a:lnTo>
                    <a:pt x="14581" y="9794"/>
                  </a:lnTo>
                  <a:lnTo>
                    <a:pt x="14801" y="9647"/>
                  </a:lnTo>
                  <a:lnTo>
                    <a:pt x="15021" y="9501"/>
                  </a:lnTo>
                  <a:lnTo>
                    <a:pt x="15265" y="9379"/>
                  </a:lnTo>
                  <a:lnTo>
                    <a:pt x="15534" y="9281"/>
                  </a:lnTo>
                  <a:lnTo>
                    <a:pt x="15802" y="9208"/>
                  </a:lnTo>
                  <a:lnTo>
                    <a:pt x="16095" y="9134"/>
                  </a:lnTo>
                  <a:lnTo>
                    <a:pt x="16388" y="9110"/>
                  </a:lnTo>
                  <a:lnTo>
                    <a:pt x="16706" y="9086"/>
                  </a:lnTo>
                  <a:lnTo>
                    <a:pt x="17121" y="9110"/>
                  </a:lnTo>
                  <a:lnTo>
                    <a:pt x="17536" y="9183"/>
                  </a:lnTo>
                  <a:lnTo>
                    <a:pt x="17903" y="9305"/>
                  </a:lnTo>
                  <a:lnTo>
                    <a:pt x="18269" y="9452"/>
                  </a:lnTo>
                  <a:lnTo>
                    <a:pt x="18587" y="9647"/>
                  </a:lnTo>
                  <a:lnTo>
                    <a:pt x="18880" y="9867"/>
                  </a:lnTo>
                  <a:lnTo>
                    <a:pt x="19148" y="10111"/>
                  </a:lnTo>
                  <a:lnTo>
                    <a:pt x="19344" y="10380"/>
                  </a:lnTo>
                  <a:lnTo>
                    <a:pt x="19319" y="9940"/>
                  </a:lnTo>
                  <a:lnTo>
                    <a:pt x="19246" y="9501"/>
                  </a:lnTo>
                  <a:lnTo>
                    <a:pt x="19173" y="9061"/>
                  </a:lnTo>
                  <a:lnTo>
                    <a:pt x="19099" y="8622"/>
                  </a:lnTo>
                  <a:lnTo>
                    <a:pt x="18977" y="8206"/>
                  </a:lnTo>
                  <a:lnTo>
                    <a:pt x="18855" y="7791"/>
                  </a:lnTo>
                  <a:lnTo>
                    <a:pt x="18684" y="7376"/>
                  </a:lnTo>
                  <a:lnTo>
                    <a:pt x="18538" y="6961"/>
                  </a:lnTo>
                  <a:lnTo>
                    <a:pt x="18342" y="6570"/>
                  </a:lnTo>
                  <a:lnTo>
                    <a:pt x="18122" y="6179"/>
                  </a:lnTo>
                  <a:lnTo>
                    <a:pt x="17903" y="5788"/>
                  </a:lnTo>
                  <a:lnTo>
                    <a:pt x="17658" y="5422"/>
                  </a:lnTo>
                  <a:lnTo>
                    <a:pt x="17414" y="5080"/>
                  </a:lnTo>
                  <a:lnTo>
                    <a:pt x="17121" y="4714"/>
                  </a:lnTo>
                  <a:lnTo>
                    <a:pt x="16828" y="4372"/>
                  </a:lnTo>
                  <a:lnTo>
                    <a:pt x="16511" y="4054"/>
                  </a:lnTo>
                  <a:lnTo>
                    <a:pt x="16193" y="3761"/>
                  </a:lnTo>
                  <a:lnTo>
                    <a:pt x="15876" y="3468"/>
                  </a:lnTo>
                  <a:lnTo>
                    <a:pt x="15534" y="3175"/>
                  </a:lnTo>
                  <a:lnTo>
                    <a:pt x="15167" y="2931"/>
                  </a:lnTo>
                  <a:lnTo>
                    <a:pt x="14801" y="2687"/>
                  </a:lnTo>
                  <a:lnTo>
                    <a:pt x="14435" y="2467"/>
                  </a:lnTo>
                  <a:lnTo>
                    <a:pt x="14044" y="2247"/>
                  </a:lnTo>
                  <a:lnTo>
                    <a:pt x="13653" y="2076"/>
                  </a:lnTo>
                  <a:lnTo>
                    <a:pt x="13262" y="1905"/>
                  </a:lnTo>
                  <a:lnTo>
                    <a:pt x="12847" y="1759"/>
                  </a:lnTo>
                  <a:lnTo>
                    <a:pt x="12432" y="1612"/>
                  </a:lnTo>
                  <a:lnTo>
                    <a:pt x="12017" y="1514"/>
                  </a:lnTo>
                  <a:lnTo>
                    <a:pt x="11577" y="1417"/>
                  </a:lnTo>
                  <a:lnTo>
                    <a:pt x="11162" y="1343"/>
                  </a:lnTo>
                  <a:lnTo>
                    <a:pt x="10722" y="1270"/>
                  </a:lnTo>
                  <a:lnTo>
                    <a:pt x="10283" y="1246"/>
                  </a:lnTo>
                  <a:lnTo>
                    <a:pt x="10283" y="611"/>
                  </a:lnTo>
                  <a:lnTo>
                    <a:pt x="10258" y="489"/>
                  </a:lnTo>
                  <a:lnTo>
                    <a:pt x="10234" y="367"/>
                  </a:lnTo>
                  <a:lnTo>
                    <a:pt x="10185" y="269"/>
                  </a:lnTo>
                  <a:lnTo>
                    <a:pt x="10112" y="196"/>
                  </a:lnTo>
                  <a:lnTo>
                    <a:pt x="10014" y="122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7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50" name="Google Shape;473;p39">
            <a:extLst>
              <a:ext uri="{FF2B5EF4-FFF2-40B4-BE49-F238E27FC236}">
                <a16:creationId xmlns:a16="http://schemas.microsoft.com/office/drawing/2014/main" id="{3ED4BB10-1783-450F-8ECB-5A98B9598E84}"/>
              </a:ext>
            </a:extLst>
          </p:cNvPr>
          <p:cNvGrpSpPr/>
          <p:nvPr/>
        </p:nvGrpSpPr>
        <p:grpSpPr>
          <a:xfrm>
            <a:off x="450033" y="2068065"/>
            <a:ext cx="519992" cy="364831"/>
            <a:chOff x="559275" y="1683950"/>
            <a:chExt cx="466500" cy="327300"/>
          </a:xfrm>
          <a:solidFill>
            <a:schemeClr val="bg2"/>
          </a:solidFill>
        </p:grpSpPr>
        <p:sp>
          <p:nvSpPr>
            <p:cNvPr id="351" name="Google Shape;474;p39">
              <a:extLst>
                <a:ext uri="{FF2B5EF4-FFF2-40B4-BE49-F238E27FC236}">
                  <a16:creationId xmlns:a16="http://schemas.microsoft.com/office/drawing/2014/main" id="{9574993C-6D2C-48E8-8724-3147171B9A99}"/>
                </a:ext>
              </a:extLst>
            </p:cNvPr>
            <p:cNvSpPr/>
            <p:nvPr/>
          </p:nvSpPr>
          <p:spPr>
            <a:xfrm>
              <a:off x="559275" y="1683950"/>
              <a:ext cx="466500" cy="197850"/>
            </a:xfrm>
            <a:custGeom>
              <a:avLst/>
              <a:gdLst/>
              <a:ahLst/>
              <a:cxnLst/>
              <a:rect l="l" t="t" r="r" b="b"/>
              <a:pathLst>
                <a:path w="18660" h="7914" extrusionOk="0">
                  <a:moveTo>
                    <a:pt x="391" y="1"/>
                  </a:moveTo>
                  <a:lnTo>
                    <a:pt x="293" y="50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49" y="294"/>
                  </a:lnTo>
                  <a:lnTo>
                    <a:pt x="0" y="392"/>
                  </a:lnTo>
                  <a:lnTo>
                    <a:pt x="0" y="489"/>
                  </a:lnTo>
                  <a:lnTo>
                    <a:pt x="0" y="1173"/>
                  </a:lnTo>
                  <a:lnTo>
                    <a:pt x="9330" y="7914"/>
                  </a:lnTo>
                  <a:lnTo>
                    <a:pt x="18659" y="1173"/>
                  </a:lnTo>
                  <a:lnTo>
                    <a:pt x="18659" y="489"/>
                  </a:lnTo>
                  <a:lnTo>
                    <a:pt x="18659" y="392"/>
                  </a:lnTo>
                  <a:lnTo>
                    <a:pt x="18611" y="294"/>
                  </a:lnTo>
                  <a:lnTo>
                    <a:pt x="18586" y="221"/>
                  </a:lnTo>
                  <a:lnTo>
                    <a:pt x="18513" y="147"/>
                  </a:lnTo>
                  <a:lnTo>
                    <a:pt x="18440" y="74"/>
                  </a:lnTo>
                  <a:lnTo>
                    <a:pt x="18366" y="50"/>
                  </a:lnTo>
                  <a:lnTo>
                    <a:pt x="1826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2" name="Google Shape;475;p39">
              <a:extLst>
                <a:ext uri="{FF2B5EF4-FFF2-40B4-BE49-F238E27FC236}">
                  <a16:creationId xmlns:a16="http://schemas.microsoft.com/office/drawing/2014/main" id="{BCB79030-BE0D-43EE-B284-58A3BCB9DAE5}"/>
                </a:ext>
              </a:extLst>
            </p:cNvPr>
            <p:cNvSpPr/>
            <p:nvPr/>
          </p:nvSpPr>
          <p:spPr>
            <a:xfrm>
              <a:off x="559275" y="1727925"/>
              <a:ext cx="466500" cy="283325"/>
            </a:xfrm>
            <a:custGeom>
              <a:avLst/>
              <a:gdLst/>
              <a:ahLst/>
              <a:cxnLst/>
              <a:rect l="l" t="t" r="r" b="b"/>
              <a:pathLst>
                <a:path w="18660" h="11333" extrusionOk="0">
                  <a:moveTo>
                    <a:pt x="0" y="0"/>
                  </a:moveTo>
                  <a:lnTo>
                    <a:pt x="0" y="10844"/>
                  </a:lnTo>
                  <a:lnTo>
                    <a:pt x="0" y="10917"/>
                  </a:lnTo>
                  <a:lnTo>
                    <a:pt x="5129" y="7230"/>
                  </a:lnTo>
                  <a:lnTo>
                    <a:pt x="5227" y="7181"/>
                  </a:lnTo>
                  <a:lnTo>
                    <a:pt x="5325" y="7181"/>
                  </a:lnTo>
                  <a:lnTo>
                    <a:pt x="5398" y="7205"/>
                  </a:lnTo>
                  <a:lnTo>
                    <a:pt x="5471" y="7278"/>
                  </a:lnTo>
                  <a:lnTo>
                    <a:pt x="5520" y="7376"/>
                  </a:lnTo>
                  <a:lnTo>
                    <a:pt x="5520" y="7474"/>
                  </a:lnTo>
                  <a:lnTo>
                    <a:pt x="5471" y="7547"/>
                  </a:lnTo>
                  <a:lnTo>
                    <a:pt x="5422" y="7620"/>
                  </a:lnTo>
                  <a:lnTo>
                    <a:pt x="318" y="11308"/>
                  </a:lnTo>
                  <a:lnTo>
                    <a:pt x="415" y="11333"/>
                  </a:lnTo>
                  <a:lnTo>
                    <a:pt x="18244" y="11333"/>
                  </a:lnTo>
                  <a:lnTo>
                    <a:pt x="18342" y="11308"/>
                  </a:lnTo>
                  <a:lnTo>
                    <a:pt x="13238" y="7620"/>
                  </a:lnTo>
                  <a:lnTo>
                    <a:pt x="13189" y="7547"/>
                  </a:lnTo>
                  <a:lnTo>
                    <a:pt x="13140" y="7474"/>
                  </a:lnTo>
                  <a:lnTo>
                    <a:pt x="13140" y="7376"/>
                  </a:lnTo>
                  <a:lnTo>
                    <a:pt x="13189" y="7278"/>
                  </a:lnTo>
                  <a:lnTo>
                    <a:pt x="13262" y="7205"/>
                  </a:lnTo>
                  <a:lnTo>
                    <a:pt x="13335" y="7181"/>
                  </a:lnTo>
                  <a:lnTo>
                    <a:pt x="13433" y="7181"/>
                  </a:lnTo>
                  <a:lnTo>
                    <a:pt x="13531" y="7230"/>
                  </a:lnTo>
                  <a:lnTo>
                    <a:pt x="18659" y="10917"/>
                  </a:lnTo>
                  <a:lnTo>
                    <a:pt x="18659" y="10844"/>
                  </a:lnTo>
                  <a:lnTo>
                    <a:pt x="18659" y="0"/>
                  </a:lnTo>
                  <a:lnTo>
                    <a:pt x="9476" y="6643"/>
                  </a:lnTo>
                  <a:lnTo>
                    <a:pt x="9403" y="6692"/>
                  </a:lnTo>
                  <a:lnTo>
                    <a:pt x="9257" y="6692"/>
                  </a:lnTo>
                  <a:lnTo>
                    <a:pt x="9183" y="664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53" name="Google Shape;476;p39">
            <a:extLst>
              <a:ext uri="{FF2B5EF4-FFF2-40B4-BE49-F238E27FC236}">
                <a16:creationId xmlns:a16="http://schemas.microsoft.com/office/drawing/2014/main" id="{202C16CB-9DE1-41B4-A1EA-8BB858E9E844}"/>
              </a:ext>
            </a:extLst>
          </p:cNvPr>
          <p:cNvGrpSpPr/>
          <p:nvPr/>
        </p:nvGrpSpPr>
        <p:grpSpPr>
          <a:xfrm>
            <a:off x="1201403" y="1995944"/>
            <a:ext cx="519992" cy="509096"/>
            <a:chOff x="1233350" y="1619250"/>
            <a:chExt cx="466500" cy="456725"/>
          </a:xfrm>
          <a:solidFill>
            <a:schemeClr val="bg2"/>
          </a:solidFill>
        </p:grpSpPr>
        <p:sp>
          <p:nvSpPr>
            <p:cNvPr id="354" name="Google Shape;477;p39">
              <a:extLst>
                <a:ext uri="{FF2B5EF4-FFF2-40B4-BE49-F238E27FC236}">
                  <a16:creationId xmlns:a16="http://schemas.microsoft.com/office/drawing/2014/main" id="{2A074AA9-1015-4776-9017-EA57ABABBBDC}"/>
                </a:ext>
              </a:extLst>
            </p:cNvPr>
            <p:cNvSpPr/>
            <p:nvPr/>
          </p:nvSpPr>
          <p:spPr>
            <a:xfrm>
              <a:off x="1233350" y="1619250"/>
              <a:ext cx="466500" cy="456725"/>
            </a:xfrm>
            <a:custGeom>
              <a:avLst/>
              <a:gdLst/>
              <a:ahLst/>
              <a:cxnLst/>
              <a:rect l="l" t="t" r="r" b="b"/>
              <a:pathLst>
                <a:path w="18660" h="18269" extrusionOk="0">
                  <a:moveTo>
                    <a:pt x="14923" y="5080"/>
                  </a:moveTo>
                  <a:lnTo>
                    <a:pt x="14923" y="9037"/>
                  </a:lnTo>
                  <a:lnTo>
                    <a:pt x="17316" y="7913"/>
                  </a:lnTo>
                  <a:lnTo>
                    <a:pt x="9476" y="13579"/>
                  </a:lnTo>
                  <a:lnTo>
                    <a:pt x="9403" y="13604"/>
                  </a:lnTo>
                  <a:lnTo>
                    <a:pt x="9330" y="13628"/>
                  </a:lnTo>
                  <a:lnTo>
                    <a:pt x="9257" y="13604"/>
                  </a:lnTo>
                  <a:lnTo>
                    <a:pt x="9183" y="13579"/>
                  </a:lnTo>
                  <a:lnTo>
                    <a:pt x="1344" y="7913"/>
                  </a:lnTo>
                  <a:lnTo>
                    <a:pt x="3737" y="9037"/>
                  </a:lnTo>
                  <a:lnTo>
                    <a:pt x="3737" y="5080"/>
                  </a:lnTo>
                  <a:close/>
                  <a:moveTo>
                    <a:pt x="9330" y="0"/>
                  </a:moveTo>
                  <a:lnTo>
                    <a:pt x="0" y="6741"/>
                  </a:lnTo>
                  <a:lnTo>
                    <a:pt x="0" y="17780"/>
                  </a:lnTo>
                  <a:lnTo>
                    <a:pt x="0" y="17853"/>
                  </a:lnTo>
                  <a:lnTo>
                    <a:pt x="5129" y="14165"/>
                  </a:lnTo>
                  <a:lnTo>
                    <a:pt x="5227" y="14117"/>
                  </a:lnTo>
                  <a:lnTo>
                    <a:pt x="5325" y="14117"/>
                  </a:lnTo>
                  <a:lnTo>
                    <a:pt x="5398" y="14141"/>
                  </a:lnTo>
                  <a:lnTo>
                    <a:pt x="5471" y="14214"/>
                  </a:lnTo>
                  <a:lnTo>
                    <a:pt x="5520" y="14312"/>
                  </a:lnTo>
                  <a:lnTo>
                    <a:pt x="5520" y="14385"/>
                  </a:lnTo>
                  <a:lnTo>
                    <a:pt x="5471" y="14483"/>
                  </a:lnTo>
                  <a:lnTo>
                    <a:pt x="5422" y="14556"/>
                  </a:lnTo>
                  <a:lnTo>
                    <a:pt x="318" y="18244"/>
                  </a:lnTo>
                  <a:lnTo>
                    <a:pt x="416" y="18244"/>
                  </a:lnTo>
                  <a:lnTo>
                    <a:pt x="489" y="18268"/>
                  </a:lnTo>
                  <a:lnTo>
                    <a:pt x="18171" y="18268"/>
                  </a:lnTo>
                  <a:lnTo>
                    <a:pt x="18244" y="18244"/>
                  </a:lnTo>
                  <a:lnTo>
                    <a:pt x="18342" y="18244"/>
                  </a:lnTo>
                  <a:lnTo>
                    <a:pt x="13238" y="14556"/>
                  </a:lnTo>
                  <a:lnTo>
                    <a:pt x="13189" y="14483"/>
                  </a:lnTo>
                  <a:lnTo>
                    <a:pt x="13140" y="14385"/>
                  </a:lnTo>
                  <a:lnTo>
                    <a:pt x="13140" y="14312"/>
                  </a:lnTo>
                  <a:lnTo>
                    <a:pt x="13189" y="14214"/>
                  </a:lnTo>
                  <a:lnTo>
                    <a:pt x="13262" y="14141"/>
                  </a:lnTo>
                  <a:lnTo>
                    <a:pt x="13335" y="14117"/>
                  </a:lnTo>
                  <a:lnTo>
                    <a:pt x="13433" y="14117"/>
                  </a:lnTo>
                  <a:lnTo>
                    <a:pt x="13531" y="14165"/>
                  </a:lnTo>
                  <a:lnTo>
                    <a:pt x="18660" y="17853"/>
                  </a:lnTo>
                  <a:lnTo>
                    <a:pt x="18660" y="17780"/>
                  </a:lnTo>
                  <a:lnTo>
                    <a:pt x="18660" y="6741"/>
                  </a:lnTo>
                  <a:lnTo>
                    <a:pt x="93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5" name="Google Shape;478;p39">
              <a:extLst>
                <a:ext uri="{FF2B5EF4-FFF2-40B4-BE49-F238E27FC236}">
                  <a16:creationId xmlns:a16="http://schemas.microsoft.com/office/drawing/2014/main" id="{84C0CC54-7BE7-4251-971B-64D0D14AA543}"/>
                </a:ext>
              </a:extLst>
            </p:cNvPr>
            <p:cNvSpPr/>
            <p:nvPr/>
          </p:nvSpPr>
          <p:spPr>
            <a:xfrm>
              <a:off x="1382325" y="1792025"/>
              <a:ext cx="168550" cy="12250"/>
            </a:xfrm>
            <a:custGeom>
              <a:avLst/>
              <a:gdLst/>
              <a:ahLst/>
              <a:cxnLst/>
              <a:rect l="l" t="t" r="r" b="b"/>
              <a:pathLst>
                <a:path w="6742" h="490" extrusionOk="0">
                  <a:moveTo>
                    <a:pt x="147" y="1"/>
                  </a:move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6" name="Google Shape;479;p39">
              <a:extLst>
                <a:ext uri="{FF2B5EF4-FFF2-40B4-BE49-F238E27FC236}">
                  <a16:creationId xmlns:a16="http://schemas.microsoft.com/office/drawing/2014/main" id="{47450F89-4378-4CA4-8F68-4F0CD5ADAE8C}"/>
                </a:ext>
              </a:extLst>
            </p:cNvPr>
            <p:cNvSpPr/>
            <p:nvPr/>
          </p:nvSpPr>
          <p:spPr>
            <a:xfrm>
              <a:off x="1382325" y="1825000"/>
              <a:ext cx="168550" cy="12250"/>
            </a:xfrm>
            <a:custGeom>
              <a:avLst/>
              <a:gdLst/>
              <a:ahLst/>
              <a:cxnLst/>
              <a:rect l="l" t="t" r="r" b="b"/>
              <a:pathLst>
                <a:path w="6742" h="490" extrusionOk="0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25"/>
                  </a:lnTo>
                  <a:lnTo>
                    <a:pt x="649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7" name="Google Shape;480;p39">
              <a:extLst>
                <a:ext uri="{FF2B5EF4-FFF2-40B4-BE49-F238E27FC236}">
                  <a16:creationId xmlns:a16="http://schemas.microsoft.com/office/drawing/2014/main" id="{CF525C21-FDAD-449C-99D2-51BBFF44EA70}"/>
                </a:ext>
              </a:extLst>
            </p:cNvPr>
            <p:cNvSpPr/>
            <p:nvPr/>
          </p:nvSpPr>
          <p:spPr>
            <a:xfrm>
              <a:off x="1382325" y="1858575"/>
              <a:ext cx="70850" cy="12250"/>
            </a:xfrm>
            <a:custGeom>
              <a:avLst/>
              <a:gdLst/>
              <a:ahLst/>
              <a:cxnLst/>
              <a:rect l="l" t="t" r="r" b="b"/>
              <a:pathLst>
                <a:path w="2834" h="490" extrusionOk="0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2589" y="489"/>
                  </a:lnTo>
                  <a:lnTo>
                    <a:pt x="2687" y="465"/>
                  </a:lnTo>
                  <a:lnTo>
                    <a:pt x="2760" y="416"/>
                  </a:lnTo>
                  <a:lnTo>
                    <a:pt x="2809" y="343"/>
                  </a:lnTo>
                  <a:lnTo>
                    <a:pt x="2834" y="245"/>
                  </a:lnTo>
                  <a:lnTo>
                    <a:pt x="2809" y="147"/>
                  </a:lnTo>
                  <a:lnTo>
                    <a:pt x="2760" y="74"/>
                  </a:lnTo>
                  <a:lnTo>
                    <a:pt x="2687" y="25"/>
                  </a:lnTo>
                  <a:lnTo>
                    <a:pt x="258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58" name="Google Shape;481;p39">
            <a:extLst>
              <a:ext uri="{FF2B5EF4-FFF2-40B4-BE49-F238E27FC236}">
                <a16:creationId xmlns:a16="http://schemas.microsoft.com/office/drawing/2014/main" id="{2749E0E8-4CE3-4819-9846-F86B876DC6A8}"/>
              </a:ext>
            </a:extLst>
          </p:cNvPr>
          <p:cNvGrpSpPr/>
          <p:nvPr/>
        </p:nvGrpSpPr>
        <p:grpSpPr>
          <a:xfrm>
            <a:off x="1969102" y="2006813"/>
            <a:ext cx="487332" cy="487332"/>
            <a:chOff x="1922075" y="1629000"/>
            <a:chExt cx="437200" cy="437200"/>
          </a:xfrm>
          <a:solidFill>
            <a:schemeClr val="bg2"/>
          </a:solidFill>
        </p:grpSpPr>
        <p:sp>
          <p:nvSpPr>
            <p:cNvPr id="359" name="Google Shape;482;p39">
              <a:extLst>
                <a:ext uri="{FF2B5EF4-FFF2-40B4-BE49-F238E27FC236}">
                  <a16:creationId xmlns:a16="http://schemas.microsoft.com/office/drawing/2014/main" id="{A3EB59AA-F602-4D56-B184-95975D402424}"/>
                </a:ext>
              </a:extLst>
            </p:cNvPr>
            <p:cNvSpPr/>
            <p:nvPr/>
          </p:nvSpPr>
          <p:spPr>
            <a:xfrm>
              <a:off x="2208425" y="1629000"/>
              <a:ext cx="150850" cy="150850"/>
            </a:xfrm>
            <a:custGeom>
              <a:avLst/>
              <a:gdLst/>
              <a:ahLst/>
              <a:cxnLst/>
              <a:rect l="l" t="t" r="r" b="b"/>
              <a:pathLst>
                <a:path w="6034" h="6034" extrusionOk="0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0" name="Google Shape;483;p39">
              <a:extLst>
                <a:ext uri="{FF2B5EF4-FFF2-40B4-BE49-F238E27FC236}">
                  <a16:creationId xmlns:a16="http://schemas.microsoft.com/office/drawing/2014/main" id="{FE5B54B8-5E9F-42DD-8D7D-21D32169E78C}"/>
                </a:ext>
              </a:extLst>
            </p:cNvPr>
            <p:cNvSpPr/>
            <p:nvPr/>
          </p:nvSpPr>
          <p:spPr>
            <a:xfrm>
              <a:off x="1922075" y="1686400"/>
              <a:ext cx="379800" cy="379800"/>
            </a:xfrm>
            <a:custGeom>
              <a:avLst/>
              <a:gdLst/>
              <a:ahLst/>
              <a:cxnLst/>
              <a:rect l="l" t="t" r="r" b="b"/>
              <a:pathLst>
                <a:path w="15192" h="15192" extrusionOk="0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61" name="Google Shape;484;p39">
            <a:extLst>
              <a:ext uri="{FF2B5EF4-FFF2-40B4-BE49-F238E27FC236}">
                <a16:creationId xmlns:a16="http://schemas.microsoft.com/office/drawing/2014/main" id="{676E4309-D7E3-489D-8A1F-855030871394}"/>
              </a:ext>
            </a:extLst>
          </p:cNvPr>
          <p:cNvGrpSpPr/>
          <p:nvPr/>
        </p:nvGrpSpPr>
        <p:grpSpPr>
          <a:xfrm>
            <a:off x="2718437" y="2004780"/>
            <a:ext cx="491401" cy="491401"/>
            <a:chOff x="2594325" y="1627175"/>
            <a:chExt cx="440850" cy="440850"/>
          </a:xfrm>
          <a:solidFill>
            <a:schemeClr val="bg2"/>
          </a:solidFill>
        </p:grpSpPr>
        <p:sp>
          <p:nvSpPr>
            <p:cNvPr id="362" name="Google Shape;485;p39">
              <a:extLst>
                <a:ext uri="{FF2B5EF4-FFF2-40B4-BE49-F238E27FC236}">
                  <a16:creationId xmlns:a16="http://schemas.microsoft.com/office/drawing/2014/main" id="{F8CD9A1D-7A16-48E1-951B-39D93C0D39ED}"/>
                </a:ext>
              </a:extLst>
            </p:cNvPr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3" name="Google Shape;486;p39">
              <a:extLst>
                <a:ext uri="{FF2B5EF4-FFF2-40B4-BE49-F238E27FC236}">
                  <a16:creationId xmlns:a16="http://schemas.microsoft.com/office/drawing/2014/main" id="{418E5A50-CC9A-4AD2-8D7A-14C564DC4CF6}"/>
                </a:ext>
              </a:extLst>
            </p:cNvPr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4" name="Google Shape;487;p39">
              <a:extLst>
                <a:ext uri="{FF2B5EF4-FFF2-40B4-BE49-F238E27FC236}">
                  <a16:creationId xmlns:a16="http://schemas.microsoft.com/office/drawing/2014/main" id="{E7FC9F64-A427-401A-9DBD-13F1C34F655C}"/>
                </a:ext>
              </a:extLst>
            </p:cNvPr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65" name="Google Shape;488;p39">
            <a:extLst>
              <a:ext uri="{FF2B5EF4-FFF2-40B4-BE49-F238E27FC236}">
                <a16:creationId xmlns:a16="http://schemas.microsoft.com/office/drawing/2014/main" id="{E44B0702-99BB-40FF-82A4-FF724AE3ACF3}"/>
              </a:ext>
            </a:extLst>
          </p:cNvPr>
          <p:cNvSpPr/>
          <p:nvPr/>
        </p:nvSpPr>
        <p:spPr>
          <a:xfrm>
            <a:off x="3491710" y="2026642"/>
            <a:ext cx="447873" cy="447845"/>
          </a:xfrm>
          <a:custGeom>
            <a:avLst/>
            <a:gdLst/>
            <a:ahLst/>
            <a:cxnLst/>
            <a:rect l="l" t="t" r="r" b="b"/>
            <a:pathLst>
              <a:path w="16072" h="16071" extrusionOk="0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366" name="Google Shape;489;p39">
            <a:extLst>
              <a:ext uri="{FF2B5EF4-FFF2-40B4-BE49-F238E27FC236}">
                <a16:creationId xmlns:a16="http://schemas.microsoft.com/office/drawing/2014/main" id="{EF0025FD-7526-4CB6-83DA-03DAC901BA25}"/>
              </a:ext>
            </a:extLst>
          </p:cNvPr>
          <p:cNvGrpSpPr/>
          <p:nvPr/>
        </p:nvGrpSpPr>
        <p:grpSpPr>
          <a:xfrm>
            <a:off x="4267461" y="1968024"/>
            <a:ext cx="398828" cy="564913"/>
            <a:chOff x="3984000" y="1594200"/>
            <a:chExt cx="357800" cy="506800"/>
          </a:xfrm>
          <a:solidFill>
            <a:schemeClr val="bg2"/>
          </a:solidFill>
        </p:grpSpPr>
        <p:sp>
          <p:nvSpPr>
            <p:cNvPr id="367" name="Google Shape;490;p39">
              <a:extLst>
                <a:ext uri="{FF2B5EF4-FFF2-40B4-BE49-F238E27FC236}">
                  <a16:creationId xmlns:a16="http://schemas.microsoft.com/office/drawing/2014/main" id="{08B6CF70-8FA6-4FAA-9CBE-3370B5AC6E05}"/>
                </a:ext>
              </a:extLst>
            </p:cNvPr>
            <p:cNvSpPr/>
            <p:nvPr/>
          </p:nvSpPr>
          <p:spPr>
            <a:xfrm>
              <a:off x="3984000" y="1597875"/>
              <a:ext cx="44575" cy="503125"/>
            </a:xfrm>
            <a:custGeom>
              <a:avLst/>
              <a:gdLst/>
              <a:ahLst/>
              <a:cxnLst/>
              <a:rect l="l" t="t" r="r" b="b"/>
              <a:pathLst>
                <a:path w="1783" h="20125" extrusionOk="0">
                  <a:moveTo>
                    <a:pt x="391" y="0"/>
                  </a:moveTo>
                  <a:lnTo>
                    <a:pt x="293" y="25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4" y="391"/>
                  </a:lnTo>
                  <a:lnTo>
                    <a:pt x="0" y="489"/>
                  </a:lnTo>
                  <a:lnTo>
                    <a:pt x="0" y="20125"/>
                  </a:lnTo>
                  <a:lnTo>
                    <a:pt x="1783" y="20125"/>
                  </a:lnTo>
                  <a:lnTo>
                    <a:pt x="1783" y="489"/>
                  </a:lnTo>
                  <a:lnTo>
                    <a:pt x="1783" y="391"/>
                  </a:lnTo>
                  <a:lnTo>
                    <a:pt x="1734" y="293"/>
                  </a:lnTo>
                  <a:lnTo>
                    <a:pt x="1710" y="220"/>
                  </a:lnTo>
                  <a:lnTo>
                    <a:pt x="1636" y="147"/>
                  </a:lnTo>
                  <a:lnTo>
                    <a:pt x="1563" y="73"/>
                  </a:lnTo>
                  <a:lnTo>
                    <a:pt x="1490" y="25"/>
                  </a:lnTo>
                  <a:lnTo>
                    <a:pt x="139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8" name="Google Shape;491;p39">
              <a:extLst>
                <a:ext uri="{FF2B5EF4-FFF2-40B4-BE49-F238E27FC236}">
                  <a16:creationId xmlns:a16="http://schemas.microsoft.com/office/drawing/2014/main" id="{5B5E9BB4-F35A-4AD1-9063-EBB4F426414F}"/>
                </a:ext>
              </a:extLst>
            </p:cNvPr>
            <p:cNvSpPr/>
            <p:nvPr/>
          </p:nvSpPr>
          <p:spPr>
            <a:xfrm>
              <a:off x="4041375" y="1594200"/>
              <a:ext cx="300425" cy="229600"/>
            </a:xfrm>
            <a:custGeom>
              <a:avLst/>
              <a:gdLst/>
              <a:ahLst/>
              <a:cxnLst/>
              <a:rect l="l" t="t" r="r" b="b"/>
              <a:pathLst>
                <a:path w="12017" h="9184" extrusionOk="0">
                  <a:moveTo>
                    <a:pt x="2541" y="1"/>
                  </a:moveTo>
                  <a:lnTo>
                    <a:pt x="2174" y="25"/>
                  </a:lnTo>
                  <a:lnTo>
                    <a:pt x="1808" y="74"/>
                  </a:lnTo>
                  <a:lnTo>
                    <a:pt x="1442" y="123"/>
                  </a:lnTo>
                  <a:lnTo>
                    <a:pt x="1100" y="245"/>
                  </a:lnTo>
                  <a:lnTo>
                    <a:pt x="734" y="367"/>
                  </a:lnTo>
                  <a:lnTo>
                    <a:pt x="367" y="538"/>
                  </a:lnTo>
                  <a:lnTo>
                    <a:pt x="1" y="758"/>
                  </a:lnTo>
                  <a:lnTo>
                    <a:pt x="1" y="8427"/>
                  </a:lnTo>
                  <a:lnTo>
                    <a:pt x="367" y="8207"/>
                  </a:lnTo>
                  <a:lnTo>
                    <a:pt x="734" y="8036"/>
                  </a:lnTo>
                  <a:lnTo>
                    <a:pt x="1100" y="7889"/>
                  </a:lnTo>
                  <a:lnTo>
                    <a:pt x="1442" y="7792"/>
                  </a:lnTo>
                  <a:lnTo>
                    <a:pt x="1808" y="7718"/>
                  </a:lnTo>
                  <a:lnTo>
                    <a:pt x="2174" y="7694"/>
                  </a:lnTo>
                  <a:lnTo>
                    <a:pt x="2541" y="7670"/>
                  </a:lnTo>
                  <a:lnTo>
                    <a:pt x="2883" y="7694"/>
                  </a:lnTo>
                  <a:lnTo>
                    <a:pt x="3249" y="7718"/>
                  </a:lnTo>
                  <a:lnTo>
                    <a:pt x="3615" y="7767"/>
                  </a:lnTo>
                  <a:lnTo>
                    <a:pt x="3982" y="7840"/>
                  </a:lnTo>
                  <a:lnTo>
                    <a:pt x="4324" y="7914"/>
                  </a:lnTo>
                  <a:lnTo>
                    <a:pt x="5056" y="8134"/>
                  </a:lnTo>
                  <a:lnTo>
                    <a:pt x="5765" y="8353"/>
                  </a:lnTo>
                  <a:lnTo>
                    <a:pt x="6497" y="8573"/>
                  </a:lnTo>
                  <a:lnTo>
                    <a:pt x="7206" y="8793"/>
                  </a:lnTo>
                  <a:lnTo>
                    <a:pt x="7938" y="8988"/>
                  </a:lnTo>
                  <a:lnTo>
                    <a:pt x="8305" y="9062"/>
                  </a:lnTo>
                  <a:lnTo>
                    <a:pt x="8647" y="9110"/>
                  </a:lnTo>
                  <a:lnTo>
                    <a:pt x="9013" y="9159"/>
                  </a:lnTo>
                  <a:lnTo>
                    <a:pt x="9379" y="9184"/>
                  </a:lnTo>
                  <a:lnTo>
                    <a:pt x="9746" y="9159"/>
                  </a:lnTo>
                  <a:lnTo>
                    <a:pt x="10088" y="9135"/>
                  </a:lnTo>
                  <a:lnTo>
                    <a:pt x="10454" y="9086"/>
                  </a:lnTo>
                  <a:lnTo>
                    <a:pt x="10820" y="8988"/>
                  </a:lnTo>
                  <a:lnTo>
                    <a:pt x="11187" y="8866"/>
                  </a:lnTo>
                  <a:lnTo>
                    <a:pt x="11529" y="8695"/>
                  </a:lnTo>
                  <a:lnTo>
                    <a:pt x="11699" y="8598"/>
                  </a:lnTo>
                  <a:lnTo>
                    <a:pt x="11822" y="8500"/>
                  </a:lnTo>
                  <a:lnTo>
                    <a:pt x="11895" y="8378"/>
                  </a:lnTo>
                  <a:lnTo>
                    <a:pt x="11968" y="8256"/>
                  </a:lnTo>
                  <a:lnTo>
                    <a:pt x="12017" y="8134"/>
                  </a:lnTo>
                  <a:lnTo>
                    <a:pt x="12017" y="8011"/>
                  </a:lnTo>
                  <a:lnTo>
                    <a:pt x="11968" y="7914"/>
                  </a:lnTo>
                  <a:lnTo>
                    <a:pt x="11919" y="7816"/>
                  </a:lnTo>
                  <a:lnTo>
                    <a:pt x="11529" y="7425"/>
                  </a:lnTo>
                  <a:lnTo>
                    <a:pt x="11138" y="6961"/>
                  </a:lnTo>
                  <a:lnTo>
                    <a:pt x="10771" y="6473"/>
                  </a:lnTo>
                  <a:lnTo>
                    <a:pt x="10381" y="5960"/>
                  </a:lnTo>
                  <a:lnTo>
                    <a:pt x="10307" y="5813"/>
                  </a:lnTo>
                  <a:lnTo>
                    <a:pt x="10259" y="5667"/>
                  </a:lnTo>
                  <a:lnTo>
                    <a:pt x="10234" y="5496"/>
                  </a:lnTo>
                  <a:lnTo>
                    <a:pt x="10210" y="5300"/>
                  </a:lnTo>
                  <a:lnTo>
                    <a:pt x="10234" y="5130"/>
                  </a:lnTo>
                  <a:lnTo>
                    <a:pt x="10259" y="4959"/>
                  </a:lnTo>
                  <a:lnTo>
                    <a:pt x="10307" y="4788"/>
                  </a:lnTo>
                  <a:lnTo>
                    <a:pt x="10381" y="4617"/>
                  </a:lnTo>
                  <a:lnTo>
                    <a:pt x="10771" y="3884"/>
                  </a:lnTo>
                  <a:lnTo>
                    <a:pt x="11138" y="3127"/>
                  </a:lnTo>
                  <a:lnTo>
                    <a:pt x="11529" y="2345"/>
                  </a:lnTo>
                  <a:lnTo>
                    <a:pt x="11919" y="1490"/>
                  </a:lnTo>
                  <a:lnTo>
                    <a:pt x="11993" y="1320"/>
                  </a:lnTo>
                  <a:lnTo>
                    <a:pt x="12017" y="1173"/>
                  </a:lnTo>
                  <a:lnTo>
                    <a:pt x="12017" y="1051"/>
                  </a:lnTo>
                  <a:lnTo>
                    <a:pt x="11968" y="978"/>
                  </a:lnTo>
                  <a:lnTo>
                    <a:pt x="11895" y="953"/>
                  </a:lnTo>
                  <a:lnTo>
                    <a:pt x="11822" y="929"/>
                  </a:lnTo>
                  <a:lnTo>
                    <a:pt x="11699" y="978"/>
                  </a:lnTo>
                  <a:lnTo>
                    <a:pt x="11529" y="1026"/>
                  </a:lnTo>
                  <a:lnTo>
                    <a:pt x="11187" y="1197"/>
                  </a:lnTo>
                  <a:lnTo>
                    <a:pt x="10820" y="1320"/>
                  </a:lnTo>
                  <a:lnTo>
                    <a:pt x="10454" y="1417"/>
                  </a:lnTo>
                  <a:lnTo>
                    <a:pt x="10088" y="1466"/>
                  </a:lnTo>
                  <a:lnTo>
                    <a:pt x="9746" y="1515"/>
                  </a:lnTo>
                  <a:lnTo>
                    <a:pt x="9379" y="1515"/>
                  </a:lnTo>
                  <a:lnTo>
                    <a:pt x="9013" y="1490"/>
                  </a:lnTo>
                  <a:lnTo>
                    <a:pt x="8647" y="1466"/>
                  </a:lnTo>
                  <a:lnTo>
                    <a:pt x="8305" y="1393"/>
                  </a:lnTo>
                  <a:lnTo>
                    <a:pt x="7938" y="1320"/>
                  </a:lnTo>
                  <a:lnTo>
                    <a:pt x="7206" y="1149"/>
                  </a:lnTo>
                  <a:lnTo>
                    <a:pt x="6497" y="929"/>
                  </a:lnTo>
                  <a:lnTo>
                    <a:pt x="5765" y="685"/>
                  </a:lnTo>
                  <a:lnTo>
                    <a:pt x="5056" y="465"/>
                  </a:lnTo>
                  <a:lnTo>
                    <a:pt x="4324" y="269"/>
                  </a:lnTo>
                  <a:lnTo>
                    <a:pt x="3982" y="172"/>
                  </a:lnTo>
                  <a:lnTo>
                    <a:pt x="3615" y="98"/>
                  </a:lnTo>
                  <a:lnTo>
                    <a:pt x="3249" y="50"/>
                  </a:lnTo>
                  <a:lnTo>
                    <a:pt x="2883" y="25"/>
                  </a:lnTo>
                  <a:lnTo>
                    <a:pt x="254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69" name="Google Shape;492;p39">
            <a:extLst>
              <a:ext uri="{FF2B5EF4-FFF2-40B4-BE49-F238E27FC236}">
                <a16:creationId xmlns:a16="http://schemas.microsoft.com/office/drawing/2014/main" id="{A2EC784B-A231-4488-99AD-614891414993}"/>
              </a:ext>
            </a:extLst>
          </p:cNvPr>
          <p:cNvGrpSpPr/>
          <p:nvPr/>
        </p:nvGrpSpPr>
        <p:grpSpPr>
          <a:xfrm>
            <a:off x="4955516" y="2089159"/>
            <a:ext cx="525453" cy="322640"/>
            <a:chOff x="4601275" y="1702875"/>
            <a:chExt cx="471400" cy="289450"/>
          </a:xfrm>
          <a:solidFill>
            <a:schemeClr val="bg2"/>
          </a:solidFill>
        </p:grpSpPr>
        <p:sp>
          <p:nvSpPr>
            <p:cNvPr id="370" name="Google Shape;493;p39">
              <a:extLst>
                <a:ext uri="{FF2B5EF4-FFF2-40B4-BE49-F238E27FC236}">
                  <a16:creationId xmlns:a16="http://schemas.microsoft.com/office/drawing/2014/main" id="{B6912EDB-0244-4FA7-96D8-0A79D5D48A5D}"/>
                </a:ext>
              </a:extLst>
            </p:cNvPr>
            <p:cNvSpPr/>
            <p:nvPr/>
          </p:nvSpPr>
          <p:spPr>
            <a:xfrm>
              <a:off x="4816200" y="1702875"/>
              <a:ext cx="41550" cy="41550"/>
            </a:xfrm>
            <a:custGeom>
              <a:avLst/>
              <a:gdLst/>
              <a:ahLst/>
              <a:cxnLst/>
              <a:rect l="l" t="t" r="r" b="b"/>
              <a:pathLst>
                <a:path w="1662" h="1662" extrusionOk="0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8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60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8"/>
                  </a:lnTo>
                  <a:lnTo>
                    <a:pt x="367" y="1540"/>
                  </a:lnTo>
                  <a:lnTo>
                    <a:pt x="514" y="1613"/>
                  </a:lnTo>
                  <a:lnTo>
                    <a:pt x="660" y="1662"/>
                  </a:lnTo>
                  <a:lnTo>
                    <a:pt x="1002" y="1662"/>
                  </a:lnTo>
                  <a:lnTo>
                    <a:pt x="1149" y="1613"/>
                  </a:lnTo>
                  <a:lnTo>
                    <a:pt x="1295" y="1540"/>
                  </a:lnTo>
                  <a:lnTo>
                    <a:pt x="1417" y="1418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60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8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1" name="Google Shape;494;p39">
              <a:extLst>
                <a:ext uri="{FF2B5EF4-FFF2-40B4-BE49-F238E27FC236}">
                  <a16:creationId xmlns:a16="http://schemas.microsoft.com/office/drawing/2014/main" id="{59B05E3E-415F-4E05-AE89-9225BCD9A475}"/>
                </a:ext>
              </a:extLst>
            </p:cNvPr>
            <p:cNvSpPr/>
            <p:nvPr/>
          </p:nvSpPr>
          <p:spPr>
            <a:xfrm>
              <a:off x="5031125" y="1757225"/>
              <a:ext cx="41550" cy="41550"/>
            </a:xfrm>
            <a:custGeom>
              <a:avLst/>
              <a:gdLst/>
              <a:ahLst/>
              <a:cxnLst/>
              <a:rect l="l" t="t" r="r" b="b"/>
              <a:pathLst>
                <a:path w="1662" h="1662" extrusionOk="0">
                  <a:moveTo>
                    <a:pt x="831" y="1"/>
                  </a:moveTo>
                  <a:lnTo>
                    <a:pt x="660" y="25"/>
                  </a:lnTo>
                  <a:lnTo>
                    <a:pt x="513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3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8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8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2" name="Google Shape;495;p39">
              <a:extLst>
                <a:ext uri="{FF2B5EF4-FFF2-40B4-BE49-F238E27FC236}">
                  <a16:creationId xmlns:a16="http://schemas.microsoft.com/office/drawing/2014/main" id="{4D4A1D73-074B-483E-9193-39BA2186B418}"/>
                </a:ext>
              </a:extLst>
            </p:cNvPr>
            <p:cNvSpPr/>
            <p:nvPr/>
          </p:nvSpPr>
          <p:spPr>
            <a:xfrm>
              <a:off x="4634875" y="1756000"/>
              <a:ext cx="404225" cy="178325"/>
            </a:xfrm>
            <a:custGeom>
              <a:avLst/>
              <a:gdLst/>
              <a:ahLst/>
              <a:cxnLst/>
              <a:rect l="l" t="t" r="r" b="b"/>
              <a:pathLst>
                <a:path w="16169" h="7133" extrusionOk="0">
                  <a:moveTo>
                    <a:pt x="7742" y="1"/>
                  </a:moveTo>
                  <a:lnTo>
                    <a:pt x="5007" y="3444"/>
                  </a:lnTo>
                  <a:lnTo>
                    <a:pt x="464" y="1784"/>
                  </a:lnTo>
                  <a:lnTo>
                    <a:pt x="366" y="1881"/>
                  </a:lnTo>
                  <a:lnTo>
                    <a:pt x="244" y="1979"/>
                  </a:lnTo>
                  <a:lnTo>
                    <a:pt x="122" y="2052"/>
                  </a:lnTo>
                  <a:lnTo>
                    <a:pt x="0" y="2101"/>
                  </a:lnTo>
                  <a:lnTo>
                    <a:pt x="1465" y="7132"/>
                  </a:lnTo>
                  <a:lnTo>
                    <a:pt x="14703" y="7132"/>
                  </a:lnTo>
                  <a:lnTo>
                    <a:pt x="16168" y="2101"/>
                  </a:lnTo>
                  <a:lnTo>
                    <a:pt x="16046" y="2052"/>
                  </a:lnTo>
                  <a:lnTo>
                    <a:pt x="15924" y="1979"/>
                  </a:lnTo>
                  <a:lnTo>
                    <a:pt x="15802" y="1881"/>
                  </a:lnTo>
                  <a:lnTo>
                    <a:pt x="15704" y="1784"/>
                  </a:lnTo>
                  <a:lnTo>
                    <a:pt x="11161" y="3444"/>
                  </a:lnTo>
                  <a:lnTo>
                    <a:pt x="8426" y="1"/>
                  </a:lnTo>
                  <a:lnTo>
                    <a:pt x="8255" y="25"/>
                  </a:lnTo>
                  <a:lnTo>
                    <a:pt x="7913" y="25"/>
                  </a:lnTo>
                  <a:lnTo>
                    <a:pt x="774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3" name="Google Shape;496;p39">
              <a:extLst>
                <a:ext uri="{FF2B5EF4-FFF2-40B4-BE49-F238E27FC236}">
                  <a16:creationId xmlns:a16="http://schemas.microsoft.com/office/drawing/2014/main" id="{3A8C7C0B-2C04-44E0-B38E-A63408F16925}"/>
                </a:ext>
              </a:extLst>
            </p:cNvPr>
            <p:cNvSpPr/>
            <p:nvPr/>
          </p:nvSpPr>
          <p:spPr>
            <a:xfrm>
              <a:off x="4601275" y="1757225"/>
              <a:ext cx="41550" cy="41550"/>
            </a:xfrm>
            <a:custGeom>
              <a:avLst/>
              <a:gdLst/>
              <a:ahLst/>
              <a:cxnLst/>
              <a:rect l="l" t="t" r="r" b="b"/>
              <a:pathLst>
                <a:path w="1662" h="1662" extrusionOk="0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4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9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2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4" name="Google Shape;497;p39">
              <a:extLst>
                <a:ext uri="{FF2B5EF4-FFF2-40B4-BE49-F238E27FC236}">
                  <a16:creationId xmlns:a16="http://schemas.microsoft.com/office/drawing/2014/main" id="{7C9CC586-56FA-4E97-BCE0-EA1A982DAE07}"/>
                </a:ext>
              </a:extLst>
            </p:cNvPr>
            <p:cNvSpPr/>
            <p:nvPr/>
          </p:nvSpPr>
          <p:spPr>
            <a:xfrm>
              <a:off x="4673325" y="1947725"/>
              <a:ext cx="327300" cy="44600"/>
            </a:xfrm>
            <a:custGeom>
              <a:avLst/>
              <a:gdLst/>
              <a:ahLst/>
              <a:cxnLst/>
              <a:rect l="l" t="t" r="r" b="b"/>
              <a:pathLst>
                <a:path w="13092" h="1784" extrusionOk="0">
                  <a:moveTo>
                    <a:pt x="1" y="1"/>
                  </a:moveTo>
                  <a:lnTo>
                    <a:pt x="514" y="1784"/>
                  </a:lnTo>
                  <a:lnTo>
                    <a:pt x="1808" y="1686"/>
                  </a:lnTo>
                  <a:lnTo>
                    <a:pt x="3249" y="1588"/>
                  </a:lnTo>
                  <a:lnTo>
                    <a:pt x="4836" y="1539"/>
                  </a:lnTo>
                  <a:lnTo>
                    <a:pt x="8256" y="1539"/>
                  </a:lnTo>
                  <a:lnTo>
                    <a:pt x="9843" y="1588"/>
                  </a:lnTo>
                  <a:lnTo>
                    <a:pt x="11284" y="1661"/>
                  </a:lnTo>
                  <a:lnTo>
                    <a:pt x="12579" y="1784"/>
                  </a:lnTo>
                  <a:lnTo>
                    <a:pt x="1309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75" name="Google Shape;498;p39">
            <a:extLst>
              <a:ext uri="{FF2B5EF4-FFF2-40B4-BE49-F238E27FC236}">
                <a16:creationId xmlns:a16="http://schemas.microsoft.com/office/drawing/2014/main" id="{638A7AF2-C795-4470-A58C-167A4F31CDA2}"/>
              </a:ext>
            </a:extLst>
          </p:cNvPr>
          <p:cNvGrpSpPr/>
          <p:nvPr/>
        </p:nvGrpSpPr>
        <p:grpSpPr>
          <a:xfrm>
            <a:off x="5732077" y="2010212"/>
            <a:ext cx="475071" cy="480533"/>
            <a:chOff x="5297950" y="1632050"/>
            <a:chExt cx="426200" cy="431100"/>
          </a:xfrm>
          <a:solidFill>
            <a:schemeClr val="bg2"/>
          </a:solidFill>
        </p:grpSpPr>
        <p:sp>
          <p:nvSpPr>
            <p:cNvPr id="376" name="Google Shape;499;p39">
              <a:extLst>
                <a:ext uri="{FF2B5EF4-FFF2-40B4-BE49-F238E27FC236}">
                  <a16:creationId xmlns:a16="http://schemas.microsoft.com/office/drawing/2014/main" id="{55B3D39D-A88E-4F01-B8D7-7E419940F196}"/>
                </a:ext>
              </a:extLst>
            </p:cNvPr>
            <p:cNvSpPr/>
            <p:nvPr/>
          </p:nvSpPr>
          <p:spPr>
            <a:xfrm>
              <a:off x="5404800" y="1936125"/>
              <a:ext cx="212500" cy="127025"/>
            </a:xfrm>
            <a:custGeom>
              <a:avLst/>
              <a:gdLst/>
              <a:ahLst/>
              <a:cxnLst/>
              <a:rect l="l" t="t" r="r" b="b"/>
              <a:pathLst>
                <a:path w="8500" h="5081" extrusionOk="0">
                  <a:moveTo>
                    <a:pt x="3175" y="1"/>
                  </a:moveTo>
                  <a:lnTo>
                    <a:pt x="3175" y="2834"/>
                  </a:lnTo>
                  <a:lnTo>
                    <a:pt x="2614" y="2956"/>
                  </a:lnTo>
                  <a:lnTo>
                    <a:pt x="2076" y="3102"/>
                  </a:lnTo>
                  <a:lnTo>
                    <a:pt x="1588" y="3298"/>
                  </a:lnTo>
                  <a:lnTo>
                    <a:pt x="1148" y="3493"/>
                  </a:lnTo>
                  <a:lnTo>
                    <a:pt x="782" y="3713"/>
                  </a:lnTo>
                  <a:lnTo>
                    <a:pt x="611" y="3859"/>
                  </a:lnTo>
                  <a:lnTo>
                    <a:pt x="464" y="3982"/>
                  </a:lnTo>
                  <a:lnTo>
                    <a:pt x="318" y="4128"/>
                  </a:lnTo>
                  <a:lnTo>
                    <a:pt x="196" y="4275"/>
                  </a:lnTo>
                  <a:lnTo>
                    <a:pt x="74" y="4421"/>
                  </a:lnTo>
                  <a:lnTo>
                    <a:pt x="0" y="4592"/>
                  </a:lnTo>
                  <a:lnTo>
                    <a:pt x="171" y="4665"/>
                  </a:lnTo>
                  <a:lnTo>
                    <a:pt x="416" y="4739"/>
                  </a:lnTo>
                  <a:lnTo>
                    <a:pt x="782" y="4836"/>
                  </a:lnTo>
                  <a:lnTo>
                    <a:pt x="1344" y="4910"/>
                  </a:lnTo>
                  <a:lnTo>
                    <a:pt x="2101" y="5007"/>
                  </a:lnTo>
                  <a:lnTo>
                    <a:pt x="3053" y="5056"/>
                  </a:lnTo>
                  <a:lnTo>
                    <a:pt x="4250" y="5081"/>
                  </a:lnTo>
                  <a:lnTo>
                    <a:pt x="5447" y="5056"/>
                  </a:lnTo>
                  <a:lnTo>
                    <a:pt x="6399" y="5007"/>
                  </a:lnTo>
                  <a:lnTo>
                    <a:pt x="7156" y="4910"/>
                  </a:lnTo>
                  <a:lnTo>
                    <a:pt x="7718" y="4836"/>
                  </a:lnTo>
                  <a:lnTo>
                    <a:pt x="8084" y="4739"/>
                  </a:lnTo>
                  <a:lnTo>
                    <a:pt x="8329" y="4665"/>
                  </a:lnTo>
                  <a:lnTo>
                    <a:pt x="8500" y="4592"/>
                  </a:lnTo>
                  <a:lnTo>
                    <a:pt x="8426" y="4421"/>
                  </a:lnTo>
                  <a:lnTo>
                    <a:pt x="8304" y="4275"/>
                  </a:lnTo>
                  <a:lnTo>
                    <a:pt x="8182" y="4128"/>
                  </a:lnTo>
                  <a:lnTo>
                    <a:pt x="8036" y="3982"/>
                  </a:lnTo>
                  <a:lnTo>
                    <a:pt x="7889" y="3859"/>
                  </a:lnTo>
                  <a:lnTo>
                    <a:pt x="7718" y="3713"/>
                  </a:lnTo>
                  <a:lnTo>
                    <a:pt x="7352" y="3493"/>
                  </a:lnTo>
                  <a:lnTo>
                    <a:pt x="6912" y="3298"/>
                  </a:lnTo>
                  <a:lnTo>
                    <a:pt x="6424" y="3102"/>
                  </a:lnTo>
                  <a:lnTo>
                    <a:pt x="5886" y="2956"/>
                  </a:lnTo>
                  <a:lnTo>
                    <a:pt x="5325" y="2834"/>
                  </a:lnTo>
                  <a:lnTo>
                    <a:pt x="5325" y="1"/>
                  </a:lnTo>
                  <a:lnTo>
                    <a:pt x="5032" y="49"/>
                  </a:lnTo>
                  <a:lnTo>
                    <a:pt x="4763" y="98"/>
                  </a:lnTo>
                  <a:lnTo>
                    <a:pt x="4250" y="123"/>
                  </a:lnTo>
                  <a:lnTo>
                    <a:pt x="3737" y="98"/>
                  </a:lnTo>
                  <a:lnTo>
                    <a:pt x="3469" y="49"/>
                  </a:lnTo>
                  <a:lnTo>
                    <a:pt x="317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7" name="Google Shape;500;p39">
              <a:extLst>
                <a:ext uri="{FF2B5EF4-FFF2-40B4-BE49-F238E27FC236}">
                  <a16:creationId xmlns:a16="http://schemas.microsoft.com/office/drawing/2014/main" id="{F45AC5D4-C4C8-4F54-858E-1842C91510B4}"/>
                </a:ext>
              </a:extLst>
            </p:cNvPr>
            <p:cNvSpPr/>
            <p:nvPr/>
          </p:nvSpPr>
          <p:spPr>
            <a:xfrm>
              <a:off x="5297950" y="1632050"/>
              <a:ext cx="426200" cy="294950"/>
            </a:xfrm>
            <a:custGeom>
              <a:avLst/>
              <a:gdLst/>
              <a:ahLst/>
              <a:cxnLst/>
              <a:rect l="l" t="t" r="r" b="b"/>
              <a:pathLst>
                <a:path w="17048" h="11798" extrusionOk="0">
                  <a:moveTo>
                    <a:pt x="8524" y="2956"/>
                  </a:moveTo>
                  <a:lnTo>
                    <a:pt x="8573" y="2981"/>
                  </a:lnTo>
                  <a:lnTo>
                    <a:pt x="8622" y="3054"/>
                  </a:lnTo>
                  <a:lnTo>
                    <a:pt x="9086" y="4128"/>
                  </a:lnTo>
                  <a:lnTo>
                    <a:pt x="9135" y="4202"/>
                  </a:lnTo>
                  <a:lnTo>
                    <a:pt x="9208" y="4275"/>
                  </a:lnTo>
                  <a:lnTo>
                    <a:pt x="9306" y="4324"/>
                  </a:lnTo>
                  <a:lnTo>
                    <a:pt x="9403" y="4348"/>
                  </a:lnTo>
                  <a:lnTo>
                    <a:pt x="10576" y="4470"/>
                  </a:lnTo>
                  <a:lnTo>
                    <a:pt x="10649" y="4495"/>
                  </a:lnTo>
                  <a:lnTo>
                    <a:pt x="10698" y="4519"/>
                  </a:lnTo>
                  <a:lnTo>
                    <a:pt x="10673" y="4592"/>
                  </a:lnTo>
                  <a:lnTo>
                    <a:pt x="10624" y="4641"/>
                  </a:lnTo>
                  <a:lnTo>
                    <a:pt x="9745" y="5423"/>
                  </a:lnTo>
                  <a:lnTo>
                    <a:pt x="9696" y="5496"/>
                  </a:lnTo>
                  <a:lnTo>
                    <a:pt x="9648" y="5594"/>
                  </a:lnTo>
                  <a:lnTo>
                    <a:pt x="9623" y="5691"/>
                  </a:lnTo>
                  <a:lnTo>
                    <a:pt x="9623" y="5789"/>
                  </a:lnTo>
                  <a:lnTo>
                    <a:pt x="9892" y="6961"/>
                  </a:lnTo>
                  <a:lnTo>
                    <a:pt x="9892" y="7035"/>
                  </a:lnTo>
                  <a:lnTo>
                    <a:pt x="9867" y="7084"/>
                  </a:lnTo>
                  <a:lnTo>
                    <a:pt x="9818" y="7084"/>
                  </a:lnTo>
                  <a:lnTo>
                    <a:pt x="9745" y="7059"/>
                  </a:lnTo>
                  <a:lnTo>
                    <a:pt x="8719" y="6473"/>
                  </a:lnTo>
                  <a:lnTo>
                    <a:pt x="8622" y="6424"/>
                  </a:lnTo>
                  <a:lnTo>
                    <a:pt x="8426" y="6424"/>
                  </a:lnTo>
                  <a:lnTo>
                    <a:pt x="8329" y="6473"/>
                  </a:lnTo>
                  <a:lnTo>
                    <a:pt x="7303" y="7059"/>
                  </a:lnTo>
                  <a:lnTo>
                    <a:pt x="7230" y="7084"/>
                  </a:lnTo>
                  <a:lnTo>
                    <a:pt x="7181" y="7084"/>
                  </a:lnTo>
                  <a:lnTo>
                    <a:pt x="7156" y="7035"/>
                  </a:lnTo>
                  <a:lnTo>
                    <a:pt x="7156" y="6961"/>
                  </a:lnTo>
                  <a:lnTo>
                    <a:pt x="7425" y="5789"/>
                  </a:lnTo>
                  <a:lnTo>
                    <a:pt x="7425" y="5691"/>
                  </a:lnTo>
                  <a:lnTo>
                    <a:pt x="7401" y="5594"/>
                  </a:lnTo>
                  <a:lnTo>
                    <a:pt x="7352" y="5496"/>
                  </a:lnTo>
                  <a:lnTo>
                    <a:pt x="7303" y="5423"/>
                  </a:lnTo>
                  <a:lnTo>
                    <a:pt x="6424" y="4641"/>
                  </a:lnTo>
                  <a:lnTo>
                    <a:pt x="6375" y="4592"/>
                  </a:lnTo>
                  <a:lnTo>
                    <a:pt x="6350" y="4519"/>
                  </a:lnTo>
                  <a:lnTo>
                    <a:pt x="6399" y="4495"/>
                  </a:lnTo>
                  <a:lnTo>
                    <a:pt x="6473" y="4470"/>
                  </a:lnTo>
                  <a:lnTo>
                    <a:pt x="7645" y="4348"/>
                  </a:lnTo>
                  <a:lnTo>
                    <a:pt x="7743" y="4324"/>
                  </a:lnTo>
                  <a:lnTo>
                    <a:pt x="7840" y="4275"/>
                  </a:lnTo>
                  <a:lnTo>
                    <a:pt x="7913" y="4202"/>
                  </a:lnTo>
                  <a:lnTo>
                    <a:pt x="7962" y="4128"/>
                  </a:lnTo>
                  <a:lnTo>
                    <a:pt x="8426" y="3054"/>
                  </a:lnTo>
                  <a:lnTo>
                    <a:pt x="8475" y="2981"/>
                  </a:lnTo>
                  <a:lnTo>
                    <a:pt x="8524" y="2956"/>
                  </a:lnTo>
                  <a:close/>
                  <a:moveTo>
                    <a:pt x="15973" y="2150"/>
                  </a:moveTo>
                  <a:lnTo>
                    <a:pt x="15973" y="2516"/>
                  </a:lnTo>
                  <a:lnTo>
                    <a:pt x="15924" y="2932"/>
                  </a:lnTo>
                  <a:lnTo>
                    <a:pt x="15875" y="3371"/>
                  </a:lnTo>
                  <a:lnTo>
                    <a:pt x="15802" y="3835"/>
                  </a:lnTo>
                  <a:lnTo>
                    <a:pt x="15704" y="4299"/>
                  </a:lnTo>
                  <a:lnTo>
                    <a:pt x="15558" y="4788"/>
                  </a:lnTo>
                  <a:lnTo>
                    <a:pt x="15411" y="5252"/>
                  </a:lnTo>
                  <a:lnTo>
                    <a:pt x="15216" y="5740"/>
                  </a:lnTo>
                  <a:lnTo>
                    <a:pt x="14996" y="6204"/>
                  </a:lnTo>
                  <a:lnTo>
                    <a:pt x="14752" y="6620"/>
                  </a:lnTo>
                  <a:lnTo>
                    <a:pt x="14459" y="7035"/>
                  </a:lnTo>
                  <a:lnTo>
                    <a:pt x="14141" y="7426"/>
                  </a:lnTo>
                  <a:lnTo>
                    <a:pt x="13799" y="7767"/>
                  </a:lnTo>
                  <a:lnTo>
                    <a:pt x="13604" y="7914"/>
                  </a:lnTo>
                  <a:lnTo>
                    <a:pt x="13409" y="8061"/>
                  </a:lnTo>
                  <a:lnTo>
                    <a:pt x="13213" y="8183"/>
                  </a:lnTo>
                  <a:lnTo>
                    <a:pt x="12993" y="8305"/>
                  </a:lnTo>
                  <a:lnTo>
                    <a:pt x="12774" y="8402"/>
                  </a:lnTo>
                  <a:lnTo>
                    <a:pt x="12529" y="8476"/>
                  </a:lnTo>
                  <a:lnTo>
                    <a:pt x="12529" y="8476"/>
                  </a:lnTo>
                  <a:lnTo>
                    <a:pt x="12823" y="7767"/>
                  </a:lnTo>
                  <a:lnTo>
                    <a:pt x="13042" y="7059"/>
                  </a:lnTo>
                  <a:lnTo>
                    <a:pt x="13262" y="6351"/>
                  </a:lnTo>
                  <a:lnTo>
                    <a:pt x="13433" y="5618"/>
                  </a:lnTo>
                  <a:lnTo>
                    <a:pt x="13555" y="4837"/>
                  </a:lnTo>
                  <a:lnTo>
                    <a:pt x="13677" y="4031"/>
                  </a:lnTo>
                  <a:lnTo>
                    <a:pt x="13751" y="3127"/>
                  </a:lnTo>
                  <a:lnTo>
                    <a:pt x="13799" y="2150"/>
                  </a:lnTo>
                  <a:close/>
                  <a:moveTo>
                    <a:pt x="3249" y="2150"/>
                  </a:moveTo>
                  <a:lnTo>
                    <a:pt x="3298" y="3127"/>
                  </a:lnTo>
                  <a:lnTo>
                    <a:pt x="3371" y="4031"/>
                  </a:lnTo>
                  <a:lnTo>
                    <a:pt x="3493" y="4837"/>
                  </a:lnTo>
                  <a:lnTo>
                    <a:pt x="3615" y="5618"/>
                  </a:lnTo>
                  <a:lnTo>
                    <a:pt x="3786" y="6351"/>
                  </a:lnTo>
                  <a:lnTo>
                    <a:pt x="4006" y="7059"/>
                  </a:lnTo>
                  <a:lnTo>
                    <a:pt x="4226" y="7767"/>
                  </a:lnTo>
                  <a:lnTo>
                    <a:pt x="4519" y="8476"/>
                  </a:lnTo>
                  <a:lnTo>
                    <a:pt x="4274" y="8402"/>
                  </a:lnTo>
                  <a:lnTo>
                    <a:pt x="4055" y="8305"/>
                  </a:lnTo>
                  <a:lnTo>
                    <a:pt x="3835" y="8183"/>
                  </a:lnTo>
                  <a:lnTo>
                    <a:pt x="3639" y="8061"/>
                  </a:lnTo>
                  <a:lnTo>
                    <a:pt x="3444" y="7914"/>
                  </a:lnTo>
                  <a:lnTo>
                    <a:pt x="3249" y="7767"/>
                  </a:lnTo>
                  <a:lnTo>
                    <a:pt x="2907" y="7426"/>
                  </a:lnTo>
                  <a:lnTo>
                    <a:pt x="2589" y="7035"/>
                  </a:lnTo>
                  <a:lnTo>
                    <a:pt x="2296" y="6620"/>
                  </a:lnTo>
                  <a:lnTo>
                    <a:pt x="2052" y="6204"/>
                  </a:lnTo>
                  <a:lnTo>
                    <a:pt x="1832" y="5740"/>
                  </a:lnTo>
                  <a:lnTo>
                    <a:pt x="1637" y="5252"/>
                  </a:lnTo>
                  <a:lnTo>
                    <a:pt x="1490" y="4788"/>
                  </a:lnTo>
                  <a:lnTo>
                    <a:pt x="1344" y="4299"/>
                  </a:lnTo>
                  <a:lnTo>
                    <a:pt x="1246" y="3835"/>
                  </a:lnTo>
                  <a:lnTo>
                    <a:pt x="1173" y="3371"/>
                  </a:lnTo>
                  <a:lnTo>
                    <a:pt x="1124" y="2932"/>
                  </a:lnTo>
                  <a:lnTo>
                    <a:pt x="1075" y="2516"/>
                  </a:lnTo>
                  <a:lnTo>
                    <a:pt x="1075" y="2150"/>
                  </a:lnTo>
                  <a:close/>
                  <a:moveTo>
                    <a:pt x="3737" y="1"/>
                  </a:moveTo>
                  <a:lnTo>
                    <a:pt x="3639" y="25"/>
                  </a:lnTo>
                  <a:lnTo>
                    <a:pt x="3542" y="50"/>
                  </a:lnTo>
                  <a:lnTo>
                    <a:pt x="3444" y="99"/>
                  </a:lnTo>
                  <a:lnTo>
                    <a:pt x="3371" y="147"/>
                  </a:lnTo>
                  <a:lnTo>
                    <a:pt x="3322" y="221"/>
                  </a:lnTo>
                  <a:lnTo>
                    <a:pt x="3249" y="294"/>
                  </a:lnTo>
                  <a:lnTo>
                    <a:pt x="3224" y="392"/>
                  </a:lnTo>
                  <a:lnTo>
                    <a:pt x="3200" y="489"/>
                  </a:lnTo>
                  <a:lnTo>
                    <a:pt x="3224" y="1076"/>
                  </a:lnTo>
                  <a:lnTo>
                    <a:pt x="1075" y="1076"/>
                  </a:lnTo>
                  <a:lnTo>
                    <a:pt x="855" y="1100"/>
                  </a:lnTo>
                  <a:lnTo>
                    <a:pt x="660" y="1149"/>
                  </a:lnTo>
                  <a:lnTo>
                    <a:pt x="489" y="1246"/>
                  </a:lnTo>
                  <a:lnTo>
                    <a:pt x="318" y="1393"/>
                  </a:lnTo>
                  <a:lnTo>
                    <a:pt x="196" y="1540"/>
                  </a:lnTo>
                  <a:lnTo>
                    <a:pt x="98" y="1735"/>
                  </a:lnTo>
                  <a:lnTo>
                    <a:pt x="25" y="1930"/>
                  </a:lnTo>
                  <a:lnTo>
                    <a:pt x="0" y="2150"/>
                  </a:lnTo>
                  <a:lnTo>
                    <a:pt x="25" y="2614"/>
                  </a:lnTo>
                  <a:lnTo>
                    <a:pt x="49" y="3078"/>
                  </a:lnTo>
                  <a:lnTo>
                    <a:pt x="98" y="3518"/>
                  </a:lnTo>
                  <a:lnTo>
                    <a:pt x="171" y="3957"/>
                  </a:lnTo>
                  <a:lnTo>
                    <a:pt x="269" y="4348"/>
                  </a:lnTo>
                  <a:lnTo>
                    <a:pt x="367" y="4739"/>
                  </a:lnTo>
                  <a:lnTo>
                    <a:pt x="489" y="5130"/>
                  </a:lnTo>
                  <a:lnTo>
                    <a:pt x="635" y="5496"/>
                  </a:lnTo>
                  <a:lnTo>
                    <a:pt x="782" y="5838"/>
                  </a:lnTo>
                  <a:lnTo>
                    <a:pt x="928" y="6156"/>
                  </a:lnTo>
                  <a:lnTo>
                    <a:pt x="1099" y="6473"/>
                  </a:lnTo>
                  <a:lnTo>
                    <a:pt x="1295" y="6766"/>
                  </a:lnTo>
                  <a:lnTo>
                    <a:pt x="1466" y="7059"/>
                  </a:lnTo>
                  <a:lnTo>
                    <a:pt x="1661" y="7328"/>
                  </a:lnTo>
                  <a:lnTo>
                    <a:pt x="2076" y="7816"/>
                  </a:lnTo>
                  <a:lnTo>
                    <a:pt x="2516" y="8256"/>
                  </a:lnTo>
                  <a:lnTo>
                    <a:pt x="2931" y="8622"/>
                  </a:lnTo>
                  <a:lnTo>
                    <a:pt x="3346" y="8940"/>
                  </a:lnTo>
                  <a:lnTo>
                    <a:pt x="3762" y="9184"/>
                  </a:lnTo>
                  <a:lnTo>
                    <a:pt x="4152" y="9379"/>
                  </a:lnTo>
                  <a:lnTo>
                    <a:pt x="4519" y="9526"/>
                  </a:lnTo>
                  <a:lnTo>
                    <a:pt x="4836" y="9624"/>
                  </a:lnTo>
                  <a:lnTo>
                    <a:pt x="5105" y="9672"/>
                  </a:lnTo>
                  <a:lnTo>
                    <a:pt x="5422" y="10136"/>
                  </a:lnTo>
                  <a:lnTo>
                    <a:pt x="5764" y="10576"/>
                  </a:lnTo>
                  <a:lnTo>
                    <a:pt x="5935" y="10747"/>
                  </a:lnTo>
                  <a:lnTo>
                    <a:pt x="6131" y="10918"/>
                  </a:lnTo>
                  <a:lnTo>
                    <a:pt x="6326" y="11089"/>
                  </a:lnTo>
                  <a:lnTo>
                    <a:pt x="6546" y="11236"/>
                  </a:lnTo>
                  <a:lnTo>
                    <a:pt x="6766" y="11358"/>
                  </a:lnTo>
                  <a:lnTo>
                    <a:pt x="6985" y="11480"/>
                  </a:lnTo>
                  <a:lnTo>
                    <a:pt x="7230" y="11577"/>
                  </a:lnTo>
                  <a:lnTo>
                    <a:pt x="7474" y="11651"/>
                  </a:lnTo>
                  <a:lnTo>
                    <a:pt x="7718" y="11724"/>
                  </a:lnTo>
                  <a:lnTo>
                    <a:pt x="7987" y="11773"/>
                  </a:lnTo>
                  <a:lnTo>
                    <a:pt x="8255" y="11797"/>
                  </a:lnTo>
                  <a:lnTo>
                    <a:pt x="8793" y="11797"/>
                  </a:lnTo>
                  <a:lnTo>
                    <a:pt x="9061" y="11773"/>
                  </a:lnTo>
                  <a:lnTo>
                    <a:pt x="9330" y="11724"/>
                  </a:lnTo>
                  <a:lnTo>
                    <a:pt x="9574" y="11651"/>
                  </a:lnTo>
                  <a:lnTo>
                    <a:pt x="9818" y="11577"/>
                  </a:lnTo>
                  <a:lnTo>
                    <a:pt x="10063" y="11480"/>
                  </a:lnTo>
                  <a:lnTo>
                    <a:pt x="10283" y="11358"/>
                  </a:lnTo>
                  <a:lnTo>
                    <a:pt x="10502" y="11236"/>
                  </a:lnTo>
                  <a:lnTo>
                    <a:pt x="10722" y="11089"/>
                  </a:lnTo>
                  <a:lnTo>
                    <a:pt x="10918" y="10918"/>
                  </a:lnTo>
                  <a:lnTo>
                    <a:pt x="11113" y="10747"/>
                  </a:lnTo>
                  <a:lnTo>
                    <a:pt x="11284" y="10576"/>
                  </a:lnTo>
                  <a:lnTo>
                    <a:pt x="11626" y="10136"/>
                  </a:lnTo>
                  <a:lnTo>
                    <a:pt x="11943" y="9672"/>
                  </a:lnTo>
                  <a:lnTo>
                    <a:pt x="12212" y="9624"/>
                  </a:lnTo>
                  <a:lnTo>
                    <a:pt x="12529" y="9550"/>
                  </a:lnTo>
                  <a:lnTo>
                    <a:pt x="12896" y="9404"/>
                  </a:lnTo>
                  <a:lnTo>
                    <a:pt x="13287" y="9208"/>
                  </a:lnTo>
                  <a:lnTo>
                    <a:pt x="13702" y="8964"/>
                  </a:lnTo>
                  <a:lnTo>
                    <a:pt x="14117" y="8647"/>
                  </a:lnTo>
                  <a:lnTo>
                    <a:pt x="14557" y="8280"/>
                  </a:lnTo>
                  <a:lnTo>
                    <a:pt x="14972" y="7865"/>
                  </a:lnTo>
                  <a:lnTo>
                    <a:pt x="15387" y="7377"/>
                  </a:lnTo>
                  <a:lnTo>
                    <a:pt x="15582" y="7108"/>
                  </a:lnTo>
                  <a:lnTo>
                    <a:pt x="15753" y="6815"/>
                  </a:lnTo>
                  <a:lnTo>
                    <a:pt x="15949" y="6522"/>
                  </a:lnTo>
                  <a:lnTo>
                    <a:pt x="16120" y="6204"/>
                  </a:lnTo>
                  <a:lnTo>
                    <a:pt x="16266" y="5887"/>
                  </a:lnTo>
                  <a:lnTo>
                    <a:pt x="16413" y="5521"/>
                  </a:lnTo>
                  <a:lnTo>
                    <a:pt x="16559" y="5179"/>
                  </a:lnTo>
                  <a:lnTo>
                    <a:pt x="16681" y="4788"/>
                  </a:lnTo>
                  <a:lnTo>
                    <a:pt x="16779" y="4397"/>
                  </a:lnTo>
                  <a:lnTo>
                    <a:pt x="16877" y="3982"/>
                  </a:lnTo>
                  <a:lnTo>
                    <a:pt x="16950" y="3542"/>
                  </a:lnTo>
                  <a:lnTo>
                    <a:pt x="16999" y="3103"/>
                  </a:lnTo>
                  <a:lnTo>
                    <a:pt x="17023" y="2614"/>
                  </a:lnTo>
                  <a:lnTo>
                    <a:pt x="17048" y="2150"/>
                  </a:lnTo>
                  <a:lnTo>
                    <a:pt x="17023" y="1930"/>
                  </a:lnTo>
                  <a:lnTo>
                    <a:pt x="16950" y="1735"/>
                  </a:lnTo>
                  <a:lnTo>
                    <a:pt x="16852" y="1540"/>
                  </a:lnTo>
                  <a:lnTo>
                    <a:pt x="16730" y="1393"/>
                  </a:lnTo>
                  <a:lnTo>
                    <a:pt x="16559" y="1246"/>
                  </a:lnTo>
                  <a:lnTo>
                    <a:pt x="16388" y="1149"/>
                  </a:lnTo>
                  <a:lnTo>
                    <a:pt x="16193" y="1100"/>
                  </a:lnTo>
                  <a:lnTo>
                    <a:pt x="15973" y="1076"/>
                  </a:lnTo>
                  <a:lnTo>
                    <a:pt x="13824" y="1076"/>
                  </a:lnTo>
                  <a:lnTo>
                    <a:pt x="13848" y="489"/>
                  </a:lnTo>
                  <a:lnTo>
                    <a:pt x="13824" y="392"/>
                  </a:lnTo>
                  <a:lnTo>
                    <a:pt x="13799" y="294"/>
                  </a:lnTo>
                  <a:lnTo>
                    <a:pt x="13726" y="221"/>
                  </a:lnTo>
                  <a:lnTo>
                    <a:pt x="13677" y="147"/>
                  </a:lnTo>
                  <a:lnTo>
                    <a:pt x="13604" y="99"/>
                  </a:lnTo>
                  <a:lnTo>
                    <a:pt x="13506" y="50"/>
                  </a:lnTo>
                  <a:lnTo>
                    <a:pt x="13409" y="25"/>
                  </a:lnTo>
                  <a:lnTo>
                    <a:pt x="1331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78" name="Google Shape;501;p39">
            <a:extLst>
              <a:ext uri="{FF2B5EF4-FFF2-40B4-BE49-F238E27FC236}">
                <a16:creationId xmlns:a16="http://schemas.microsoft.com/office/drawing/2014/main" id="{7DFE6690-72C9-45D0-8152-610FD04E6A83}"/>
              </a:ext>
            </a:extLst>
          </p:cNvPr>
          <p:cNvGrpSpPr/>
          <p:nvPr/>
        </p:nvGrpSpPr>
        <p:grpSpPr>
          <a:xfrm>
            <a:off x="6482081" y="1995944"/>
            <a:ext cx="477801" cy="509096"/>
            <a:chOff x="5970800" y="1619250"/>
            <a:chExt cx="428650" cy="456725"/>
          </a:xfrm>
          <a:solidFill>
            <a:schemeClr val="bg2"/>
          </a:solidFill>
        </p:grpSpPr>
        <p:sp>
          <p:nvSpPr>
            <p:cNvPr id="379" name="Google Shape;502;p39">
              <a:extLst>
                <a:ext uri="{FF2B5EF4-FFF2-40B4-BE49-F238E27FC236}">
                  <a16:creationId xmlns:a16="http://schemas.microsoft.com/office/drawing/2014/main" id="{1091C20D-D439-4A49-A5C4-3E2723DE89C3}"/>
                </a:ext>
              </a:extLst>
            </p:cNvPr>
            <p:cNvSpPr/>
            <p:nvPr/>
          </p:nvSpPr>
          <p:spPr>
            <a:xfrm>
              <a:off x="5970800" y="1674200"/>
              <a:ext cx="377975" cy="377950"/>
            </a:xfrm>
            <a:custGeom>
              <a:avLst/>
              <a:gdLst/>
              <a:ahLst/>
              <a:cxnLst/>
              <a:rect l="l" t="t" r="r" b="b"/>
              <a:pathLst>
                <a:path w="15119" h="15118" extrusionOk="0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0" name="Google Shape;503;p39">
              <a:extLst>
                <a:ext uri="{FF2B5EF4-FFF2-40B4-BE49-F238E27FC236}">
                  <a16:creationId xmlns:a16="http://schemas.microsoft.com/office/drawing/2014/main" id="{30855EBC-0617-490E-BD92-8CF1C1FA6032}"/>
                </a:ext>
              </a:extLst>
            </p:cNvPr>
            <p:cNvSpPr/>
            <p:nvPr/>
          </p:nvSpPr>
          <p:spPr>
            <a:xfrm>
              <a:off x="6068500" y="1771875"/>
              <a:ext cx="182575" cy="182600"/>
            </a:xfrm>
            <a:custGeom>
              <a:avLst/>
              <a:gdLst/>
              <a:ahLst/>
              <a:cxnLst/>
              <a:rect l="l" t="t" r="r" b="b"/>
              <a:pathLst>
                <a:path w="7303" h="7304" extrusionOk="0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1" name="Google Shape;504;p39">
              <a:extLst>
                <a:ext uri="{FF2B5EF4-FFF2-40B4-BE49-F238E27FC236}">
                  <a16:creationId xmlns:a16="http://schemas.microsoft.com/office/drawing/2014/main" id="{0B0718D4-8BAC-4F50-A1E3-F81A6081C91D}"/>
                </a:ext>
              </a:extLst>
            </p:cNvPr>
            <p:cNvSpPr/>
            <p:nvPr/>
          </p:nvSpPr>
          <p:spPr>
            <a:xfrm>
              <a:off x="5981175" y="2005125"/>
              <a:ext cx="75125" cy="70850"/>
            </a:xfrm>
            <a:custGeom>
              <a:avLst/>
              <a:gdLst/>
              <a:ahLst/>
              <a:cxnLst/>
              <a:rect l="l" t="t" r="r" b="b"/>
              <a:pathLst>
                <a:path w="3005" h="2834" extrusionOk="0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2" name="Google Shape;505;p39">
              <a:extLst>
                <a:ext uri="{FF2B5EF4-FFF2-40B4-BE49-F238E27FC236}">
                  <a16:creationId xmlns:a16="http://schemas.microsoft.com/office/drawing/2014/main" id="{8CE75E64-2460-414B-9126-B152A4CDA9B2}"/>
                </a:ext>
              </a:extLst>
            </p:cNvPr>
            <p:cNvSpPr/>
            <p:nvPr/>
          </p:nvSpPr>
          <p:spPr>
            <a:xfrm>
              <a:off x="6263875" y="2005125"/>
              <a:ext cx="74525" cy="70850"/>
            </a:xfrm>
            <a:custGeom>
              <a:avLst/>
              <a:gdLst/>
              <a:ahLst/>
              <a:cxnLst/>
              <a:rect l="l" t="t" r="r" b="b"/>
              <a:pathLst>
                <a:path w="2981" h="2834" extrusionOk="0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3" name="Google Shape;506;p39">
              <a:extLst>
                <a:ext uri="{FF2B5EF4-FFF2-40B4-BE49-F238E27FC236}">
                  <a16:creationId xmlns:a16="http://schemas.microsoft.com/office/drawing/2014/main" id="{F573A6DA-AC94-44FF-A25C-6CACB118BAB0}"/>
                </a:ext>
              </a:extLst>
            </p:cNvPr>
            <p:cNvSpPr/>
            <p:nvPr/>
          </p:nvSpPr>
          <p:spPr>
            <a:xfrm>
              <a:off x="6147875" y="1619250"/>
              <a:ext cx="251575" cy="255850"/>
            </a:xfrm>
            <a:custGeom>
              <a:avLst/>
              <a:gdLst/>
              <a:ahLst/>
              <a:cxnLst/>
              <a:rect l="l" t="t" r="r" b="b"/>
              <a:pathLst>
                <a:path w="10063" h="10234" extrusionOk="0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84" name="Google Shape;507;p39">
            <a:extLst>
              <a:ext uri="{FF2B5EF4-FFF2-40B4-BE49-F238E27FC236}">
                <a16:creationId xmlns:a16="http://schemas.microsoft.com/office/drawing/2014/main" id="{5E6EE413-7C3F-4E8A-9AD0-4ED081A16D99}"/>
              </a:ext>
            </a:extLst>
          </p:cNvPr>
          <p:cNvGrpSpPr/>
          <p:nvPr/>
        </p:nvGrpSpPr>
        <p:grpSpPr>
          <a:xfrm>
            <a:off x="7211686" y="1989814"/>
            <a:ext cx="535625" cy="488669"/>
            <a:chOff x="6625350" y="1613750"/>
            <a:chExt cx="480525" cy="438400"/>
          </a:xfrm>
          <a:solidFill>
            <a:schemeClr val="bg2"/>
          </a:solidFill>
        </p:grpSpPr>
        <p:sp>
          <p:nvSpPr>
            <p:cNvPr id="385" name="Google Shape;508;p39">
              <a:extLst>
                <a:ext uri="{FF2B5EF4-FFF2-40B4-BE49-F238E27FC236}">
                  <a16:creationId xmlns:a16="http://schemas.microsoft.com/office/drawing/2014/main" id="{03CFE42D-31FD-4475-8418-85546857F768}"/>
                </a:ext>
              </a:extLst>
            </p:cNvPr>
            <p:cNvSpPr/>
            <p:nvPr/>
          </p:nvSpPr>
          <p:spPr>
            <a:xfrm>
              <a:off x="6670525" y="1887275"/>
              <a:ext cx="117875" cy="164875"/>
            </a:xfrm>
            <a:custGeom>
              <a:avLst/>
              <a:gdLst/>
              <a:ahLst/>
              <a:cxnLst/>
              <a:rect l="l" t="t" r="r" b="b"/>
              <a:pathLst>
                <a:path w="4715" h="6595" extrusionOk="0">
                  <a:moveTo>
                    <a:pt x="0" y="1"/>
                  </a:moveTo>
                  <a:lnTo>
                    <a:pt x="538" y="6058"/>
                  </a:lnTo>
                  <a:lnTo>
                    <a:pt x="562" y="6180"/>
                  </a:lnTo>
                  <a:lnTo>
                    <a:pt x="587" y="6277"/>
                  </a:lnTo>
                  <a:lnTo>
                    <a:pt x="660" y="6351"/>
                  </a:lnTo>
                  <a:lnTo>
                    <a:pt x="733" y="6448"/>
                  </a:lnTo>
                  <a:lnTo>
                    <a:pt x="806" y="6497"/>
                  </a:lnTo>
                  <a:lnTo>
                    <a:pt x="904" y="6546"/>
                  </a:lnTo>
                  <a:lnTo>
                    <a:pt x="1002" y="6571"/>
                  </a:lnTo>
                  <a:lnTo>
                    <a:pt x="1124" y="6595"/>
                  </a:lnTo>
                  <a:lnTo>
                    <a:pt x="4128" y="6595"/>
                  </a:lnTo>
                  <a:lnTo>
                    <a:pt x="4274" y="6571"/>
                  </a:lnTo>
                  <a:lnTo>
                    <a:pt x="4397" y="6522"/>
                  </a:lnTo>
                  <a:lnTo>
                    <a:pt x="4494" y="6473"/>
                  </a:lnTo>
                  <a:lnTo>
                    <a:pt x="4592" y="6375"/>
                  </a:lnTo>
                  <a:lnTo>
                    <a:pt x="4665" y="6253"/>
                  </a:lnTo>
                  <a:lnTo>
                    <a:pt x="4714" y="6155"/>
                  </a:lnTo>
                  <a:lnTo>
                    <a:pt x="4714" y="6009"/>
                  </a:lnTo>
                  <a:lnTo>
                    <a:pt x="4714" y="5887"/>
                  </a:lnTo>
                  <a:lnTo>
                    <a:pt x="3713" y="123"/>
                  </a:lnTo>
                  <a:lnTo>
                    <a:pt x="2589" y="50"/>
                  </a:lnTo>
                  <a:lnTo>
                    <a:pt x="1637" y="25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6" name="Google Shape;509;p39">
              <a:extLst>
                <a:ext uri="{FF2B5EF4-FFF2-40B4-BE49-F238E27FC236}">
                  <a16:creationId xmlns:a16="http://schemas.microsoft.com/office/drawing/2014/main" id="{3EBC9CF9-D696-4CAE-AA84-02FA9C992B21}"/>
                </a:ext>
              </a:extLst>
            </p:cNvPr>
            <p:cNvSpPr/>
            <p:nvPr/>
          </p:nvSpPr>
          <p:spPr>
            <a:xfrm>
              <a:off x="7075950" y="1754175"/>
              <a:ext cx="29925" cy="99550"/>
            </a:xfrm>
            <a:custGeom>
              <a:avLst/>
              <a:gdLst/>
              <a:ahLst/>
              <a:cxnLst/>
              <a:rect l="l" t="t" r="r" b="b"/>
              <a:pathLst>
                <a:path w="1197" h="3982" extrusionOk="0">
                  <a:moveTo>
                    <a:pt x="0" y="1"/>
                  </a:moveTo>
                  <a:lnTo>
                    <a:pt x="0" y="3981"/>
                  </a:lnTo>
                  <a:lnTo>
                    <a:pt x="269" y="3811"/>
                  </a:lnTo>
                  <a:lnTo>
                    <a:pt x="489" y="3615"/>
                  </a:lnTo>
                  <a:lnTo>
                    <a:pt x="684" y="3420"/>
                  </a:lnTo>
                  <a:lnTo>
                    <a:pt x="855" y="3176"/>
                  </a:lnTo>
                  <a:lnTo>
                    <a:pt x="1002" y="2907"/>
                  </a:lnTo>
                  <a:lnTo>
                    <a:pt x="1099" y="2614"/>
                  </a:lnTo>
                  <a:lnTo>
                    <a:pt x="1173" y="2296"/>
                  </a:lnTo>
                  <a:lnTo>
                    <a:pt x="1197" y="1979"/>
                  </a:lnTo>
                  <a:lnTo>
                    <a:pt x="1173" y="1661"/>
                  </a:lnTo>
                  <a:lnTo>
                    <a:pt x="1099" y="1368"/>
                  </a:lnTo>
                  <a:lnTo>
                    <a:pt x="1002" y="1075"/>
                  </a:lnTo>
                  <a:lnTo>
                    <a:pt x="855" y="806"/>
                  </a:lnTo>
                  <a:lnTo>
                    <a:pt x="684" y="562"/>
                  </a:lnTo>
                  <a:lnTo>
                    <a:pt x="489" y="342"/>
                  </a:lnTo>
                  <a:lnTo>
                    <a:pt x="269" y="171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7" name="Google Shape;510;p39">
              <a:extLst>
                <a:ext uri="{FF2B5EF4-FFF2-40B4-BE49-F238E27FC236}">
                  <a16:creationId xmlns:a16="http://schemas.microsoft.com/office/drawing/2014/main" id="{5872E771-EA28-4FC1-BDF0-47CB7733481B}"/>
                </a:ext>
              </a:extLst>
            </p:cNvPr>
            <p:cNvSpPr/>
            <p:nvPr/>
          </p:nvSpPr>
          <p:spPr>
            <a:xfrm>
              <a:off x="6625350" y="1729750"/>
              <a:ext cx="97700" cy="147175"/>
            </a:xfrm>
            <a:custGeom>
              <a:avLst/>
              <a:gdLst/>
              <a:ahLst/>
              <a:cxnLst/>
              <a:rect l="l" t="t" r="r" b="b"/>
              <a:pathLst>
                <a:path w="3908" h="5887" extrusionOk="0">
                  <a:moveTo>
                    <a:pt x="3908" y="1"/>
                  </a:moveTo>
                  <a:lnTo>
                    <a:pt x="2711" y="25"/>
                  </a:lnTo>
                  <a:lnTo>
                    <a:pt x="1759" y="25"/>
                  </a:lnTo>
                  <a:lnTo>
                    <a:pt x="1588" y="49"/>
                  </a:lnTo>
                  <a:lnTo>
                    <a:pt x="1417" y="74"/>
                  </a:lnTo>
                  <a:lnTo>
                    <a:pt x="1246" y="123"/>
                  </a:lnTo>
                  <a:lnTo>
                    <a:pt x="1099" y="172"/>
                  </a:lnTo>
                  <a:lnTo>
                    <a:pt x="953" y="245"/>
                  </a:lnTo>
                  <a:lnTo>
                    <a:pt x="806" y="343"/>
                  </a:lnTo>
                  <a:lnTo>
                    <a:pt x="660" y="440"/>
                  </a:lnTo>
                  <a:lnTo>
                    <a:pt x="537" y="562"/>
                  </a:lnTo>
                  <a:lnTo>
                    <a:pt x="415" y="684"/>
                  </a:lnTo>
                  <a:lnTo>
                    <a:pt x="318" y="831"/>
                  </a:lnTo>
                  <a:lnTo>
                    <a:pt x="220" y="978"/>
                  </a:lnTo>
                  <a:lnTo>
                    <a:pt x="147" y="1124"/>
                  </a:lnTo>
                  <a:lnTo>
                    <a:pt x="73" y="1295"/>
                  </a:lnTo>
                  <a:lnTo>
                    <a:pt x="49" y="1442"/>
                  </a:lnTo>
                  <a:lnTo>
                    <a:pt x="0" y="1613"/>
                  </a:lnTo>
                  <a:lnTo>
                    <a:pt x="0" y="1783"/>
                  </a:lnTo>
                  <a:lnTo>
                    <a:pt x="0" y="4128"/>
                  </a:lnTo>
                  <a:lnTo>
                    <a:pt x="0" y="4299"/>
                  </a:lnTo>
                  <a:lnTo>
                    <a:pt x="49" y="4446"/>
                  </a:lnTo>
                  <a:lnTo>
                    <a:pt x="73" y="4617"/>
                  </a:lnTo>
                  <a:lnTo>
                    <a:pt x="147" y="4763"/>
                  </a:lnTo>
                  <a:lnTo>
                    <a:pt x="220" y="4934"/>
                  </a:lnTo>
                  <a:lnTo>
                    <a:pt x="318" y="5081"/>
                  </a:lnTo>
                  <a:lnTo>
                    <a:pt x="415" y="5203"/>
                  </a:lnTo>
                  <a:lnTo>
                    <a:pt x="537" y="5325"/>
                  </a:lnTo>
                  <a:lnTo>
                    <a:pt x="660" y="5447"/>
                  </a:lnTo>
                  <a:lnTo>
                    <a:pt x="806" y="5545"/>
                  </a:lnTo>
                  <a:lnTo>
                    <a:pt x="953" y="5642"/>
                  </a:lnTo>
                  <a:lnTo>
                    <a:pt x="1099" y="5716"/>
                  </a:lnTo>
                  <a:lnTo>
                    <a:pt x="1246" y="5789"/>
                  </a:lnTo>
                  <a:lnTo>
                    <a:pt x="1417" y="5838"/>
                  </a:lnTo>
                  <a:lnTo>
                    <a:pt x="1588" y="5862"/>
                  </a:lnTo>
                  <a:lnTo>
                    <a:pt x="1759" y="5862"/>
                  </a:lnTo>
                  <a:lnTo>
                    <a:pt x="2711" y="5887"/>
                  </a:lnTo>
                  <a:lnTo>
                    <a:pt x="3908" y="5887"/>
                  </a:lnTo>
                  <a:lnTo>
                    <a:pt x="390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8" name="Google Shape;511;p39">
              <a:extLst>
                <a:ext uri="{FF2B5EF4-FFF2-40B4-BE49-F238E27FC236}">
                  <a16:creationId xmlns:a16="http://schemas.microsoft.com/office/drawing/2014/main" id="{2BA0BA35-7232-427E-8387-053E2382ACF2}"/>
                </a:ext>
              </a:extLst>
            </p:cNvPr>
            <p:cNvSpPr/>
            <p:nvPr/>
          </p:nvSpPr>
          <p:spPr>
            <a:xfrm>
              <a:off x="6736475" y="1638175"/>
              <a:ext cx="279650" cy="330325"/>
            </a:xfrm>
            <a:custGeom>
              <a:avLst/>
              <a:gdLst/>
              <a:ahLst/>
              <a:cxnLst/>
              <a:rect l="l" t="t" r="r" b="b"/>
              <a:pathLst>
                <a:path w="11186" h="13213" extrusionOk="0">
                  <a:moveTo>
                    <a:pt x="11186" y="0"/>
                  </a:moveTo>
                  <a:lnTo>
                    <a:pt x="10771" y="342"/>
                  </a:lnTo>
                  <a:lnTo>
                    <a:pt x="10380" y="635"/>
                  </a:lnTo>
                  <a:lnTo>
                    <a:pt x="9940" y="904"/>
                  </a:lnTo>
                  <a:lnTo>
                    <a:pt x="9525" y="1172"/>
                  </a:lnTo>
                  <a:lnTo>
                    <a:pt x="9110" y="1417"/>
                  </a:lnTo>
                  <a:lnTo>
                    <a:pt x="8695" y="1661"/>
                  </a:lnTo>
                  <a:lnTo>
                    <a:pt x="7840" y="2052"/>
                  </a:lnTo>
                  <a:lnTo>
                    <a:pt x="7034" y="2418"/>
                  </a:lnTo>
                  <a:lnTo>
                    <a:pt x="6228" y="2687"/>
                  </a:lnTo>
                  <a:lnTo>
                    <a:pt x="5471" y="2931"/>
                  </a:lnTo>
                  <a:lnTo>
                    <a:pt x="4763" y="3126"/>
                  </a:lnTo>
                  <a:lnTo>
                    <a:pt x="4225" y="3248"/>
                  </a:lnTo>
                  <a:lnTo>
                    <a:pt x="3664" y="3346"/>
                  </a:lnTo>
                  <a:lnTo>
                    <a:pt x="3077" y="3419"/>
                  </a:lnTo>
                  <a:lnTo>
                    <a:pt x="2467" y="3493"/>
                  </a:lnTo>
                  <a:lnTo>
                    <a:pt x="1221" y="3590"/>
                  </a:lnTo>
                  <a:lnTo>
                    <a:pt x="0" y="3664"/>
                  </a:lnTo>
                  <a:lnTo>
                    <a:pt x="0" y="9574"/>
                  </a:lnTo>
                  <a:lnTo>
                    <a:pt x="1221" y="9623"/>
                  </a:lnTo>
                  <a:lnTo>
                    <a:pt x="2467" y="9721"/>
                  </a:lnTo>
                  <a:lnTo>
                    <a:pt x="3077" y="9794"/>
                  </a:lnTo>
                  <a:lnTo>
                    <a:pt x="3664" y="9891"/>
                  </a:lnTo>
                  <a:lnTo>
                    <a:pt x="4225" y="9989"/>
                  </a:lnTo>
                  <a:lnTo>
                    <a:pt x="4763" y="10111"/>
                  </a:lnTo>
                  <a:lnTo>
                    <a:pt x="5471" y="10307"/>
                  </a:lnTo>
                  <a:lnTo>
                    <a:pt x="6228" y="10526"/>
                  </a:lnTo>
                  <a:lnTo>
                    <a:pt x="7034" y="10820"/>
                  </a:lnTo>
                  <a:lnTo>
                    <a:pt x="7840" y="11161"/>
                  </a:lnTo>
                  <a:lnTo>
                    <a:pt x="8695" y="11577"/>
                  </a:lnTo>
                  <a:lnTo>
                    <a:pt x="9110" y="11796"/>
                  </a:lnTo>
                  <a:lnTo>
                    <a:pt x="9525" y="12041"/>
                  </a:lnTo>
                  <a:lnTo>
                    <a:pt x="9940" y="12309"/>
                  </a:lnTo>
                  <a:lnTo>
                    <a:pt x="10380" y="12602"/>
                  </a:lnTo>
                  <a:lnTo>
                    <a:pt x="10771" y="12896"/>
                  </a:lnTo>
                  <a:lnTo>
                    <a:pt x="11186" y="13213"/>
                  </a:lnTo>
                  <a:lnTo>
                    <a:pt x="111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9" name="Google Shape;512;p39">
              <a:extLst>
                <a:ext uri="{FF2B5EF4-FFF2-40B4-BE49-F238E27FC236}">
                  <a16:creationId xmlns:a16="http://schemas.microsoft.com/office/drawing/2014/main" id="{C9A24E0D-EE25-4D23-BD4F-3C6891A7BB59}"/>
                </a:ext>
              </a:extLst>
            </p:cNvPr>
            <p:cNvSpPr/>
            <p:nvPr/>
          </p:nvSpPr>
          <p:spPr>
            <a:xfrm>
              <a:off x="7029550" y="1613750"/>
              <a:ext cx="34200" cy="379800"/>
            </a:xfrm>
            <a:custGeom>
              <a:avLst/>
              <a:gdLst/>
              <a:ahLst/>
              <a:cxnLst/>
              <a:rect l="l" t="t" r="r" b="b"/>
              <a:pathLst>
                <a:path w="1368" h="15192" extrusionOk="0">
                  <a:moveTo>
                    <a:pt x="684" y="0"/>
                  </a:moveTo>
                  <a:lnTo>
                    <a:pt x="562" y="25"/>
                  </a:lnTo>
                  <a:lnTo>
                    <a:pt x="464" y="98"/>
                  </a:lnTo>
                  <a:lnTo>
                    <a:pt x="366" y="171"/>
                  </a:lnTo>
                  <a:lnTo>
                    <a:pt x="0" y="513"/>
                  </a:lnTo>
                  <a:lnTo>
                    <a:pt x="0" y="14654"/>
                  </a:lnTo>
                  <a:lnTo>
                    <a:pt x="366" y="15020"/>
                  </a:lnTo>
                  <a:lnTo>
                    <a:pt x="464" y="15094"/>
                  </a:lnTo>
                  <a:lnTo>
                    <a:pt x="562" y="15143"/>
                  </a:lnTo>
                  <a:lnTo>
                    <a:pt x="684" y="15191"/>
                  </a:lnTo>
                  <a:lnTo>
                    <a:pt x="904" y="15191"/>
                  </a:lnTo>
                  <a:lnTo>
                    <a:pt x="1001" y="15143"/>
                  </a:lnTo>
                  <a:lnTo>
                    <a:pt x="1148" y="15045"/>
                  </a:lnTo>
                  <a:lnTo>
                    <a:pt x="1270" y="14923"/>
                  </a:lnTo>
                  <a:lnTo>
                    <a:pt x="1343" y="14776"/>
                  </a:lnTo>
                  <a:lnTo>
                    <a:pt x="1368" y="14605"/>
                  </a:lnTo>
                  <a:lnTo>
                    <a:pt x="1368" y="586"/>
                  </a:lnTo>
                  <a:lnTo>
                    <a:pt x="1343" y="415"/>
                  </a:lnTo>
                  <a:lnTo>
                    <a:pt x="1270" y="244"/>
                  </a:lnTo>
                  <a:lnTo>
                    <a:pt x="1148" y="122"/>
                  </a:lnTo>
                  <a:lnTo>
                    <a:pt x="1001" y="25"/>
                  </a:lnTo>
                  <a:lnTo>
                    <a:pt x="90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90" name="Google Shape;513;p39">
            <a:extLst>
              <a:ext uri="{FF2B5EF4-FFF2-40B4-BE49-F238E27FC236}">
                <a16:creationId xmlns:a16="http://schemas.microsoft.com/office/drawing/2014/main" id="{B97BBD20-12A4-4961-B8C1-149D008B52DC}"/>
              </a:ext>
            </a:extLst>
          </p:cNvPr>
          <p:cNvGrpSpPr/>
          <p:nvPr/>
        </p:nvGrpSpPr>
        <p:grpSpPr>
          <a:xfrm>
            <a:off x="507885" y="2784739"/>
            <a:ext cx="404289" cy="434247"/>
            <a:chOff x="611175" y="2326900"/>
            <a:chExt cx="362700" cy="389575"/>
          </a:xfrm>
          <a:solidFill>
            <a:schemeClr val="bg2"/>
          </a:solidFill>
        </p:grpSpPr>
        <p:sp>
          <p:nvSpPr>
            <p:cNvPr id="391" name="Google Shape;514;p39">
              <a:extLst>
                <a:ext uri="{FF2B5EF4-FFF2-40B4-BE49-F238E27FC236}">
                  <a16:creationId xmlns:a16="http://schemas.microsoft.com/office/drawing/2014/main" id="{9DCF2C51-827C-45D2-87EC-DB31FC124304}"/>
                </a:ext>
              </a:extLst>
            </p:cNvPr>
            <p:cNvSpPr/>
            <p:nvPr/>
          </p:nvSpPr>
          <p:spPr>
            <a:xfrm>
              <a:off x="611175" y="2326900"/>
              <a:ext cx="362700" cy="389575"/>
            </a:xfrm>
            <a:custGeom>
              <a:avLst/>
              <a:gdLst/>
              <a:ahLst/>
              <a:cxnLst/>
              <a:rect l="l" t="t" r="r" b="b"/>
              <a:pathLst>
                <a:path w="14508" h="15583" extrusionOk="0">
                  <a:moveTo>
                    <a:pt x="9647" y="489"/>
                  </a:moveTo>
                  <a:lnTo>
                    <a:pt x="9769" y="513"/>
                  </a:lnTo>
                  <a:lnTo>
                    <a:pt x="9916" y="562"/>
                  </a:lnTo>
                  <a:lnTo>
                    <a:pt x="10014" y="660"/>
                  </a:lnTo>
                  <a:lnTo>
                    <a:pt x="10087" y="782"/>
                  </a:lnTo>
                  <a:lnTo>
                    <a:pt x="10111" y="928"/>
                  </a:lnTo>
                  <a:lnTo>
                    <a:pt x="10111" y="1075"/>
                  </a:lnTo>
                  <a:lnTo>
                    <a:pt x="10063" y="1197"/>
                  </a:lnTo>
                  <a:lnTo>
                    <a:pt x="9989" y="1319"/>
                  </a:lnTo>
                  <a:lnTo>
                    <a:pt x="9281" y="2003"/>
                  </a:lnTo>
                  <a:lnTo>
                    <a:pt x="9232" y="2076"/>
                  </a:lnTo>
                  <a:lnTo>
                    <a:pt x="9183" y="2174"/>
                  </a:lnTo>
                  <a:lnTo>
                    <a:pt x="9159" y="2247"/>
                  </a:lnTo>
                  <a:lnTo>
                    <a:pt x="9159" y="2345"/>
                  </a:lnTo>
                  <a:lnTo>
                    <a:pt x="9159" y="6497"/>
                  </a:lnTo>
                  <a:lnTo>
                    <a:pt x="9183" y="6643"/>
                  </a:lnTo>
                  <a:lnTo>
                    <a:pt x="9232" y="6790"/>
                  </a:lnTo>
                  <a:lnTo>
                    <a:pt x="10575" y="8671"/>
                  </a:lnTo>
                  <a:lnTo>
                    <a:pt x="3932" y="8671"/>
                  </a:lnTo>
                  <a:lnTo>
                    <a:pt x="5276" y="6790"/>
                  </a:lnTo>
                  <a:lnTo>
                    <a:pt x="5324" y="6643"/>
                  </a:lnTo>
                  <a:lnTo>
                    <a:pt x="5349" y="6497"/>
                  </a:lnTo>
                  <a:lnTo>
                    <a:pt x="5349" y="2345"/>
                  </a:lnTo>
                  <a:lnTo>
                    <a:pt x="5349" y="2247"/>
                  </a:lnTo>
                  <a:lnTo>
                    <a:pt x="5324" y="2174"/>
                  </a:lnTo>
                  <a:lnTo>
                    <a:pt x="5276" y="2076"/>
                  </a:lnTo>
                  <a:lnTo>
                    <a:pt x="5227" y="2003"/>
                  </a:lnTo>
                  <a:lnTo>
                    <a:pt x="4519" y="1319"/>
                  </a:lnTo>
                  <a:lnTo>
                    <a:pt x="4445" y="1197"/>
                  </a:lnTo>
                  <a:lnTo>
                    <a:pt x="4396" y="1075"/>
                  </a:lnTo>
                  <a:lnTo>
                    <a:pt x="4396" y="928"/>
                  </a:lnTo>
                  <a:lnTo>
                    <a:pt x="4421" y="782"/>
                  </a:lnTo>
                  <a:lnTo>
                    <a:pt x="4494" y="660"/>
                  </a:lnTo>
                  <a:lnTo>
                    <a:pt x="4592" y="562"/>
                  </a:lnTo>
                  <a:lnTo>
                    <a:pt x="4738" y="513"/>
                  </a:lnTo>
                  <a:lnTo>
                    <a:pt x="4860" y="489"/>
                  </a:lnTo>
                  <a:close/>
                  <a:moveTo>
                    <a:pt x="6717" y="9574"/>
                  </a:moveTo>
                  <a:lnTo>
                    <a:pt x="6912" y="9647"/>
                  </a:lnTo>
                  <a:lnTo>
                    <a:pt x="7083" y="9745"/>
                  </a:lnTo>
                  <a:lnTo>
                    <a:pt x="7254" y="9892"/>
                  </a:lnTo>
                  <a:lnTo>
                    <a:pt x="7376" y="10038"/>
                  </a:lnTo>
                  <a:lnTo>
                    <a:pt x="7474" y="10234"/>
                  </a:lnTo>
                  <a:lnTo>
                    <a:pt x="7547" y="10429"/>
                  </a:lnTo>
                  <a:lnTo>
                    <a:pt x="7571" y="10649"/>
                  </a:lnTo>
                  <a:lnTo>
                    <a:pt x="7547" y="10869"/>
                  </a:lnTo>
                  <a:lnTo>
                    <a:pt x="7474" y="11064"/>
                  </a:lnTo>
                  <a:lnTo>
                    <a:pt x="7376" y="11259"/>
                  </a:lnTo>
                  <a:lnTo>
                    <a:pt x="7254" y="11406"/>
                  </a:lnTo>
                  <a:lnTo>
                    <a:pt x="7083" y="11552"/>
                  </a:lnTo>
                  <a:lnTo>
                    <a:pt x="6912" y="11650"/>
                  </a:lnTo>
                  <a:lnTo>
                    <a:pt x="6717" y="11699"/>
                  </a:lnTo>
                  <a:lnTo>
                    <a:pt x="6497" y="11723"/>
                  </a:lnTo>
                  <a:lnTo>
                    <a:pt x="6277" y="11699"/>
                  </a:lnTo>
                  <a:lnTo>
                    <a:pt x="6057" y="11650"/>
                  </a:lnTo>
                  <a:lnTo>
                    <a:pt x="5886" y="11552"/>
                  </a:lnTo>
                  <a:lnTo>
                    <a:pt x="5715" y="11406"/>
                  </a:lnTo>
                  <a:lnTo>
                    <a:pt x="5593" y="11259"/>
                  </a:lnTo>
                  <a:lnTo>
                    <a:pt x="5495" y="11064"/>
                  </a:lnTo>
                  <a:lnTo>
                    <a:pt x="5422" y="10869"/>
                  </a:lnTo>
                  <a:lnTo>
                    <a:pt x="5398" y="10649"/>
                  </a:lnTo>
                  <a:lnTo>
                    <a:pt x="5422" y="10429"/>
                  </a:lnTo>
                  <a:lnTo>
                    <a:pt x="5495" y="10234"/>
                  </a:lnTo>
                  <a:lnTo>
                    <a:pt x="5593" y="10038"/>
                  </a:lnTo>
                  <a:lnTo>
                    <a:pt x="5715" y="9892"/>
                  </a:lnTo>
                  <a:lnTo>
                    <a:pt x="5886" y="9745"/>
                  </a:lnTo>
                  <a:lnTo>
                    <a:pt x="6057" y="9647"/>
                  </a:lnTo>
                  <a:lnTo>
                    <a:pt x="6277" y="9574"/>
                  </a:lnTo>
                  <a:close/>
                  <a:moveTo>
                    <a:pt x="8475" y="11894"/>
                  </a:moveTo>
                  <a:lnTo>
                    <a:pt x="8597" y="11919"/>
                  </a:lnTo>
                  <a:lnTo>
                    <a:pt x="8695" y="11943"/>
                  </a:lnTo>
                  <a:lnTo>
                    <a:pt x="8817" y="11992"/>
                  </a:lnTo>
                  <a:lnTo>
                    <a:pt x="8915" y="12065"/>
                  </a:lnTo>
                  <a:lnTo>
                    <a:pt x="8988" y="12163"/>
                  </a:lnTo>
                  <a:lnTo>
                    <a:pt x="9037" y="12285"/>
                  </a:lnTo>
                  <a:lnTo>
                    <a:pt x="9086" y="12383"/>
                  </a:lnTo>
                  <a:lnTo>
                    <a:pt x="9086" y="12529"/>
                  </a:lnTo>
                  <a:lnTo>
                    <a:pt x="9086" y="12652"/>
                  </a:lnTo>
                  <a:lnTo>
                    <a:pt x="9037" y="12749"/>
                  </a:lnTo>
                  <a:lnTo>
                    <a:pt x="8988" y="12871"/>
                  </a:lnTo>
                  <a:lnTo>
                    <a:pt x="8915" y="12969"/>
                  </a:lnTo>
                  <a:lnTo>
                    <a:pt x="8817" y="13042"/>
                  </a:lnTo>
                  <a:lnTo>
                    <a:pt x="8695" y="13091"/>
                  </a:lnTo>
                  <a:lnTo>
                    <a:pt x="8597" y="13140"/>
                  </a:lnTo>
                  <a:lnTo>
                    <a:pt x="8329" y="13140"/>
                  </a:lnTo>
                  <a:lnTo>
                    <a:pt x="8231" y="13091"/>
                  </a:lnTo>
                  <a:lnTo>
                    <a:pt x="8109" y="13042"/>
                  </a:lnTo>
                  <a:lnTo>
                    <a:pt x="8011" y="12969"/>
                  </a:lnTo>
                  <a:lnTo>
                    <a:pt x="7938" y="12871"/>
                  </a:lnTo>
                  <a:lnTo>
                    <a:pt x="7889" y="12749"/>
                  </a:lnTo>
                  <a:lnTo>
                    <a:pt x="7864" y="12652"/>
                  </a:lnTo>
                  <a:lnTo>
                    <a:pt x="7840" y="12529"/>
                  </a:lnTo>
                  <a:lnTo>
                    <a:pt x="7864" y="12383"/>
                  </a:lnTo>
                  <a:lnTo>
                    <a:pt x="7889" y="12285"/>
                  </a:lnTo>
                  <a:lnTo>
                    <a:pt x="7938" y="12163"/>
                  </a:lnTo>
                  <a:lnTo>
                    <a:pt x="8011" y="12065"/>
                  </a:lnTo>
                  <a:lnTo>
                    <a:pt x="8109" y="11992"/>
                  </a:lnTo>
                  <a:lnTo>
                    <a:pt x="8231" y="11943"/>
                  </a:lnTo>
                  <a:lnTo>
                    <a:pt x="8329" y="11919"/>
                  </a:lnTo>
                  <a:lnTo>
                    <a:pt x="8475" y="11894"/>
                  </a:lnTo>
                  <a:close/>
                  <a:moveTo>
                    <a:pt x="6741" y="13360"/>
                  </a:moveTo>
                  <a:lnTo>
                    <a:pt x="6814" y="13384"/>
                  </a:lnTo>
                  <a:lnTo>
                    <a:pt x="6912" y="13433"/>
                  </a:lnTo>
                  <a:lnTo>
                    <a:pt x="6985" y="13482"/>
                  </a:lnTo>
                  <a:lnTo>
                    <a:pt x="7034" y="13555"/>
                  </a:lnTo>
                  <a:lnTo>
                    <a:pt x="7083" y="13653"/>
                  </a:lnTo>
                  <a:lnTo>
                    <a:pt x="7107" y="13726"/>
                  </a:lnTo>
                  <a:lnTo>
                    <a:pt x="7107" y="13824"/>
                  </a:lnTo>
                  <a:lnTo>
                    <a:pt x="7107" y="13922"/>
                  </a:lnTo>
                  <a:lnTo>
                    <a:pt x="7083" y="14019"/>
                  </a:lnTo>
                  <a:lnTo>
                    <a:pt x="7034" y="14117"/>
                  </a:lnTo>
                  <a:lnTo>
                    <a:pt x="6985" y="14166"/>
                  </a:lnTo>
                  <a:lnTo>
                    <a:pt x="6912" y="14239"/>
                  </a:lnTo>
                  <a:lnTo>
                    <a:pt x="6814" y="14288"/>
                  </a:lnTo>
                  <a:lnTo>
                    <a:pt x="6741" y="14312"/>
                  </a:lnTo>
                  <a:lnTo>
                    <a:pt x="6546" y="14312"/>
                  </a:lnTo>
                  <a:lnTo>
                    <a:pt x="6448" y="14288"/>
                  </a:lnTo>
                  <a:lnTo>
                    <a:pt x="6375" y="14239"/>
                  </a:lnTo>
                  <a:lnTo>
                    <a:pt x="6301" y="14166"/>
                  </a:lnTo>
                  <a:lnTo>
                    <a:pt x="6228" y="14117"/>
                  </a:lnTo>
                  <a:lnTo>
                    <a:pt x="6179" y="14019"/>
                  </a:lnTo>
                  <a:lnTo>
                    <a:pt x="6155" y="13922"/>
                  </a:lnTo>
                  <a:lnTo>
                    <a:pt x="6155" y="13824"/>
                  </a:lnTo>
                  <a:lnTo>
                    <a:pt x="6155" y="13726"/>
                  </a:lnTo>
                  <a:lnTo>
                    <a:pt x="6179" y="13653"/>
                  </a:lnTo>
                  <a:lnTo>
                    <a:pt x="6228" y="13555"/>
                  </a:lnTo>
                  <a:lnTo>
                    <a:pt x="6301" y="13482"/>
                  </a:lnTo>
                  <a:lnTo>
                    <a:pt x="6375" y="13433"/>
                  </a:lnTo>
                  <a:lnTo>
                    <a:pt x="6448" y="13384"/>
                  </a:lnTo>
                  <a:lnTo>
                    <a:pt x="6546" y="13360"/>
                  </a:lnTo>
                  <a:close/>
                  <a:moveTo>
                    <a:pt x="4860" y="0"/>
                  </a:moveTo>
                  <a:lnTo>
                    <a:pt x="4714" y="25"/>
                  </a:lnTo>
                  <a:lnTo>
                    <a:pt x="4592" y="49"/>
                  </a:lnTo>
                  <a:lnTo>
                    <a:pt x="4445" y="98"/>
                  </a:lnTo>
                  <a:lnTo>
                    <a:pt x="4323" y="171"/>
                  </a:lnTo>
                  <a:lnTo>
                    <a:pt x="4225" y="245"/>
                  </a:lnTo>
                  <a:lnTo>
                    <a:pt x="4128" y="367"/>
                  </a:lnTo>
                  <a:lnTo>
                    <a:pt x="4030" y="464"/>
                  </a:lnTo>
                  <a:lnTo>
                    <a:pt x="3981" y="611"/>
                  </a:lnTo>
                  <a:lnTo>
                    <a:pt x="3932" y="733"/>
                  </a:lnTo>
                  <a:lnTo>
                    <a:pt x="3908" y="880"/>
                  </a:lnTo>
                  <a:lnTo>
                    <a:pt x="3908" y="1026"/>
                  </a:lnTo>
                  <a:lnTo>
                    <a:pt x="3908" y="1173"/>
                  </a:lnTo>
                  <a:lnTo>
                    <a:pt x="3957" y="1295"/>
                  </a:lnTo>
                  <a:lnTo>
                    <a:pt x="4006" y="1441"/>
                  </a:lnTo>
                  <a:lnTo>
                    <a:pt x="4079" y="1563"/>
                  </a:lnTo>
                  <a:lnTo>
                    <a:pt x="4177" y="1661"/>
                  </a:lnTo>
                  <a:lnTo>
                    <a:pt x="4860" y="2345"/>
                  </a:lnTo>
                  <a:lnTo>
                    <a:pt x="4860" y="6497"/>
                  </a:lnTo>
                  <a:lnTo>
                    <a:pt x="196" y="13067"/>
                  </a:lnTo>
                  <a:lnTo>
                    <a:pt x="122" y="13189"/>
                  </a:lnTo>
                  <a:lnTo>
                    <a:pt x="49" y="13311"/>
                  </a:lnTo>
                  <a:lnTo>
                    <a:pt x="25" y="13433"/>
                  </a:lnTo>
                  <a:lnTo>
                    <a:pt x="0" y="13555"/>
                  </a:lnTo>
                  <a:lnTo>
                    <a:pt x="0" y="13677"/>
                  </a:lnTo>
                  <a:lnTo>
                    <a:pt x="25" y="13824"/>
                  </a:lnTo>
                  <a:lnTo>
                    <a:pt x="49" y="13946"/>
                  </a:lnTo>
                  <a:lnTo>
                    <a:pt x="98" y="14068"/>
                  </a:lnTo>
                  <a:lnTo>
                    <a:pt x="586" y="15045"/>
                  </a:lnTo>
                  <a:lnTo>
                    <a:pt x="660" y="15167"/>
                  </a:lnTo>
                  <a:lnTo>
                    <a:pt x="757" y="15265"/>
                  </a:lnTo>
                  <a:lnTo>
                    <a:pt x="831" y="15362"/>
                  </a:lnTo>
                  <a:lnTo>
                    <a:pt x="953" y="15436"/>
                  </a:lnTo>
                  <a:lnTo>
                    <a:pt x="1075" y="15485"/>
                  </a:lnTo>
                  <a:lnTo>
                    <a:pt x="1197" y="15533"/>
                  </a:lnTo>
                  <a:lnTo>
                    <a:pt x="1319" y="15582"/>
                  </a:lnTo>
                  <a:lnTo>
                    <a:pt x="13189" y="15582"/>
                  </a:lnTo>
                  <a:lnTo>
                    <a:pt x="13311" y="15533"/>
                  </a:lnTo>
                  <a:lnTo>
                    <a:pt x="13433" y="15485"/>
                  </a:lnTo>
                  <a:lnTo>
                    <a:pt x="13555" y="15436"/>
                  </a:lnTo>
                  <a:lnTo>
                    <a:pt x="13677" y="15362"/>
                  </a:lnTo>
                  <a:lnTo>
                    <a:pt x="13750" y="15265"/>
                  </a:lnTo>
                  <a:lnTo>
                    <a:pt x="13848" y="15167"/>
                  </a:lnTo>
                  <a:lnTo>
                    <a:pt x="13921" y="15045"/>
                  </a:lnTo>
                  <a:lnTo>
                    <a:pt x="14410" y="14068"/>
                  </a:lnTo>
                  <a:lnTo>
                    <a:pt x="14459" y="13946"/>
                  </a:lnTo>
                  <a:lnTo>
                    <a:pt x="14483" y="13824"/>
                  </a:lnTo>
                  <a:lnTo>
                    <a:pt x="14508" y="13677"/>
                  </a:lnTo>
                  <a:lnTo>
                    <a:pt x="14508" y="13555"/>
                  </a:lnTo>
                  <a:lnTo>
                    <a:pt x="14483" y="13433"/>
                  </a:lnTo>
                  <a:lnTo>
                    <a:pt x="14459" y="13311"/>
                  </a:lnTo>
                  <a:lnTo>
                    <a:pt x="14385" y="13189"/>
                  </a:lnTo>
                  <a:lnTo>
                    <a:pt x="14312" y="13067"/>
                  </a:lnTo>
                  <a:lnTo>
                    <a:pt x="9647" y="6497"/>
                  </a:lnTo>
                  <a:lnTo>
                    <a:pt x="9647" y="2345"/>
                  </a:lnTo>
                  <a:lnTo>
                    <a:pt x="10331" y="1661"/>
                  </a:lnTo>
                  <a:lnTo>
                    <a:pt x="10429" y="1563"/>
                  </a:lnTo>
                  <a:lnTo>
                    <a:pt x="10502" y="1441"/>
                  </a:lnTo>
                  <a:lnTo>
                    <a:pt x="10551" y="1295"/>
                  </a:lnTo>
                  <a:lnTo>
                    <a:pt x="10600" y="1173"/>
                  </a:lnTo>
                  <a:lnTo>
                    <a:pt x="10600" y="1026"/>
                  </a:lnTo>
                  <a:lnTo>
                    <a:pt x="10600" y="880"/>
                  </a:lnTo>
                  <a:lnTo>
                    <a:pt x="10575" y="733"/>
                  </a:lnTo>
                  <a:lnTo>
                    <a:pt x="10527" y="611"/>
                  </a:lnTo>
                  <a:lnTo>
                    <a:pt x="10478" y="464"/>
                  </a:lnTo>
                  <a:lnTo>
                    <a:pt x="10380" y="367"/>
                  </a:lnTo>
                  <a:lnTo>
                    <a:pt x="10282" y="245"/>
                  </a:lnTo>
                  <a:lnTo>
                    <a:pt x="10185" y="171"/>
                  </a:lnTo>
                  <a:lnTo>
                    <a:pt x="10063" y="98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4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2" name="Google Shape;515;p39">
              <a:extLst>
                <a:ext uri="{FF2B5EF4-FFF2-40B4-BE49-F238E27FC236}">
                  <a16:creationId xmlns:a16="http://schemas.microsoft.com/office/drawing/2014/main" id="{CCE6204A-DC2F-4088-BD0C-35F04031BB01}"/>
                </a:ext>
              </a:extLst>
            </p:cNvPr>
            <p:cNvSpPr/>
            <p:nvPr/>
          </p:nvSpPr>
          <p:spPr>
            <a:xfrm>
              <a:off x="794950" y="2500900"/>
              <a:ext cx="24450" cy="23850"/>
            </a:xfrm>
            <a:custGeom>
              <a:avLst/>
              <a:gdLst/>
              <a:ahLst/>
              <a:cxnLst/>
              <a:rect l="l" t="t" r="r" b="b"/>
              <a:pathLst>
                <a:path w="978" h="954" extrusionOk="0">
                  <a:moveTo>
                    <a:pt x="391" y="1"/>
                  </a:moveTo>
                  <a:lnTo>
                    <a:pt x="294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98" y="196"/>
                  </a:lnTo>
                  <a:lnTo>
                    <a:pt x="49" y="294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25" y="563"/>
                  </a:lnTo>
                  <a:lnTo>
                    <a:pt x="49" y="660"/>
                  </a:lnTo>
                  <a:lnTo>
                    <a:pt x="98" y="734"/>
                  </a:lnTo>
                  <a:lnTo>
                    <a:pt x="147" y="807"/>
                  </a:lnTo>
                  <a:lnTo>
                    <a:pt x="220" y="880"/>
                  </a:lnTo>
                  <a:lnTo>
                    <a:pt x="294" y="905"/>
                  </a:lnTo>
                  <a:lnTo>
                    <a:pt x="391" y="953"/>
                  </a:lnTo>
                  <a:lnTo>
                    <a:pt x="587" y="953"/>
                  </a:lnTo>
                  <a:lnTo>
                    <a:pt x="684" y="905"/>
                  </a:lnTo>
                  <a:lnTo>
                    <a:pt x="758" y="880"/>
                  </a:lnTo>
                  <a:lnTo>
                    <a:pt x="831" y="807"/>
                  </a:lnTo>
                  <a:lnTo>
                    <a:pt x="880" y="734"/>
                  </a:lnTo>
                  <a:lnTo>
                    <a:pt x="929" y="660"/>
                  </a:lnTo>
                  <a:lnTo>
                    <a:pt x="953" y="563"/>
                  </a:lnTo>
                  <a:lnTo>
                    <a:pt x="978" y="465"/>
                  </a:lnTo>
                  <a:lnTo>
                    <a:pt x="953" y="367"/>
                  </a:lnTo>
                  <a:lnTo>
                    <a:pt x="929" y="294"/>
                  </a:lnTo>
                  <a:lnTo>
                    <a:pt x="880" y="196"/>
                  </a:lnTo>
                  <a:lnTo>
                    <a:pt x="831" y="123"/>
                  </a:lnTo>
                  <a:lnTo>
                    <a:pt x="758" y="74"/>
                  </a:lnTo>
                  <a:lnTo>
                    <a:pt x="684" y="25"/>
                  </a:lnTo>
                  <a:lnTo>
                    <a:pt x="58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3" name="Google Shape;516;p39">
              <a:extLst>
                <a:ext uri="{FF2B5EF4-FFF2-40B4-BE49-F238E27FC236}">
                  <a16:creationId xmlns:a16="http://schemas.microsoft.com/office/drawing/2014/main" id="{939964F3-A5C9-414F-8C83-BC8C1BD8E88C}"/>
                </a:ext>
              </a:extLst>
            </p:cNvPr>
            <p:cNvSpPr/>
            <p:nvPr/>
          </p:nvSpPr>
          <p:spPr>
            <a:xfrm>
              <a:off x="754650" y="2381250"/>
              <a:ext cx="75750" cy="14050"/>
            </a:xfrm>
            <a:custGeom>
              <a:avLst/>
              <a:gdLst/>
              <a:ahLst/>
              <a:cxnLst/>
              <a:rect l="l" t="t" r="r" b="b"/>
              <a:pathLst>
                <a:path w="3030" h="562" extrusionOk="0">
                  <a:moveTo>
                    <a:pt x="294" y="0"/>
                  </a:moveTo>
                  <a:lnTo>
                    <a:pt x="172" y="24"/>
                  </a:lnTo>
                  <a:lnTo>
                    <a:pt x="74" y="73"/>
                  </a:lnTo>
                  <a:lnTo>
                    <a:pt x="25" y="171"/>
                  </a:lnTo>
                  <a:lnTo>
                    <a:pt x="1" y="269"/>
                  </a:lnTo>
                  <a:lnTo>
                    <a:pt x="25" y="391"/>
                  </a:lnTo>
                  <a:lnTo>
                    <a:pt x="74" y="488"/>
                  </a:lnTo>
                  <a:lnTo>
                    <a:pt x="172" y="537"/>
                  </a:lnTo>
                  <a:lnTo>
                    <a:pt x="294" y="562"/>
                  </a:lnTo>
                  <a:lnTo>
                    <a:pt x="2736" y="562"/>
                  </a:lnTo>
                  <a:lnTo>
                    <a:pt x="2858" y="537"/>
                  </a:lnTo>
                  <a:lnTo>
                    <a:pt x="2956" y="488"/>
                  </a:lnTo>
                  <a:lnTo>
                    <a:pt x="3005" y="391"/>
                  </a:lnTo>
                  <a:lnTo>
                    <a:pt x="3029" y="269"/>
                  </a:lnTo>
                  <a:lnTo>
                    <a:pt x="3005" y="171"/>
                  </a:lnTo>
                  <a:lnTo>
                    <a:pt x="2956" y="73"/>
                  </a:lnTo>
                  <a:lnTo>
                    <a:pt x="2858" y="24"/>
                  </a:lnTo>
                  <a:lnTo>
                    <a:pt x="273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4" name="Google Shape;517;p39">
              <a:extLst>
                <a:ext uri="{FF2B5EF4-FFF2-40B4-BE49-F238E27FC236}">
                  <a16:creationId xmlns:a16="http://schemas.microsoft.com/office/drawing/2014/main" id="{DD80AEDB-8AE1-497C-8FED-8E40301BDFFA}"/>
                </a:ext>
              </a:extLst>
            </p:cNvPr>
            <p:cNvSpPr/>
            <p:nvPr/>
          </p:nvSpPr>
          <p:spPr>
            <a:xfrm>
              <a:off x="765025" y="2453900"/>
              <a:ext cx="31175" cy="31150"/>
            </a:xfrm>
            <a:custGeom>
              <a:avLst/>
              <a:gdLst/>
              <a:ahLst/>
              <a:cxnLst/>
              <a:rect l="l" t="t" r="r" b="b"/>
              <a:pathLst>
                <a:path w="1247" h="1246" extrusionOk="0">
                  <a:moveTo>
                    <a:pt x="611" y="0"/>
                  </a:moveTo>
                  <a:lnTo>
                    <a:pt x="489" y="25"/>
                  </a:lnTo>
                  <a:lnTo>
                    <a:pt x="367" y="49"/>
                  </a:lnTo>
                  <a:lnTo>
                    <a:pt x="270" y="122"/>
                  </a:lnTo>
                  <a:lnTo>
                    <a:pt x="172" y="196"/>
                  </a:lnTo>
                  <a:lnTo>
                    <a:pt x="99" y="269"/>
                  </a:lnTo>
                  <a:lnTo>
                    <a:pt x="50" y="391"/>
                  </a:lnTo>
                  <a:lnTo>
                    <a:pt x="1" y="513"/>
                  </a:lnTo>
                  <a:lnTo>
                    <a:pt x="1" y="635"/>
                  </a:lnTo>
                  <a:lnTo>
                    <a:pt x="1" y="757"/>
                  </a:lnTo>
                  <a:lnTo>
                    <a:pt x="50" y="880"/>
                  </a:lnTo>
                  <a:lnTo>
                    <a:pt x="99" y="977"/>
                  </a:lnTo>
                  <a:lnTo>
                    <a:pt x="172" y="1075"/>
                  </a:lnTo>
                  <a:lnTo>
                    <a:pt x="270" y="1148"/>
                  </a:lnTo>
                  <a:lnTo>
                    <a:pt x="367" y="1197"/>
                  </a:lnTo>
                  <a:lnTo>
                    <a:pt x="489" y="1246"/>
                  </a:lnTo>
                  <a:lnTo>
                    <a:pt x="734" y="1246"/>
                  </a:lnTo>
                  <a:lnTo>
                    <a:pt x="856" y="1197"/>
                  </a:lnTo>
                  <a:lnTo>
                    <a:pt x="978" y="1148"/>
                  </a:lnTo>
                  <a:lnTo>
                    <a:pt x="1051" y="1075"/>
                  </a:lnTo>
                  <a:lnTo>
                    <a:pt x="1149" y="977"/>
                  </a:lnTo>
                  <a:lnTo>
                    <a:pt x="1198" y="880"/>
                  </a:lnTo>
                  <a:lnTo>
                    <a:pt x="1222" y="757"/>
                  </a:lnTo>
                  <a:lnTo>
                    <a:pt x="1246" y="635"/>
                  </a:lnTo>
                  <a:lnTo>
                    <a:pt x="1222" y="513"/>
                  </a:lnTo>
                  <a:lnTo>
                    <a:pt x="1198" y="391"/>
                  </a:lnTo>
                  <a:lnTo>
                    <a:pt x="1149" y="269"/>
                  </a:lnTo>
                  <a:lnTo>
                    <a:pt x="1051" y="196"/>
                  </a:lnTo>
                  <a:lnTo>
                    <a:pt x="978" y="122"/>
                  </a:lnTo>
                  <a:lnTo>
                    <a:pt x="856" y="49"/>
                  </a:lnTo>
                  <a:lnTo>
                    <a:pt x="734" y="25"/>
                  </a:lnTo>
                  <a:lnTo>
                    <a:pt x="61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95" name="Google Shape;518;p39">
            <a:extLst>
              <a:ext uri="{FF2B5EF4-FFF2-40B4-BE49-F238E27FC236}">
                <a16:creationId xmlns:a16="http://schemas.microsoft.com/office/drawing/2014/main" id="{2206DEA1-E98E-4158-A1EC-1EF71EFB149A}"/>
              </a:ext>
            </a:extLst>
          </p:cNvPr>
          <p:cNvSpPr/>
          <p:nvPr/>
        </p:nvSpPr>
        <p:spPr>
          <a:xfrm>
            <a:off x="1248413" y="2788909"/>
            <a:ext cx="426081" cy="426081"/>
          </a:xfrm>
          <a:custGeom>
            <a:avLst/>
            <a:gdLst/>
            <a:ahLst/>
            <a:cxnLst/>
            <a:rect l="l" t="t" r="r" b="b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6" name="Google Shape;519;p39">
            <a:extLst>
              <a:ext uri="{FF2B5EF4-FFF2-40B4-BE49-F238E27FC236}">
                <a16:creationId xmlns:a16="http://schemas.microsoft.com/office/drawing/2014/main" id="{ECE7D1CF-DEA4-4C1C-A2CB-86CDD2C159A4}"/>
              </a:ext>
            </a:extLst>
          </p:cNvPr>
          <p:cNvSpPr/>
          <p:nvPr/>
        </p:nvSpPr>
        <p:spPr>
          <a:xfrm>
            <a:off x="1999810" y="2788909"/>
            <a:ext cx="426081" cy="426081"/>
          </a:xfrm>
          <a:custGeom>
            <a:avLst/>
            <a:gdLst/>
            <a:ahLst/>
            <a:cxnLst/>
            <a:rect l="l" t="t" r="r" b="b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7645" y="10063"/>
                </a:moveTo>
                <a:lnTo>
                  <a:pt x="8207" y="10112"/>
                </a:lnTo>
                <a:lnTo>
                  <a:pt x="8768" y="10185"/>
                </a:lnTo>
                <a:lnTo>
                  <a:pt x="9281" y="10307"/>
                </a:lnTo>
                <a:lnTo>
                  <a:pt x="9819" y="10503"/>
                </a:lnTo>
                <a:lnTo>
                  <a:pt x="10307" y="10747"/>
                </a:lnTo>
                <a:lnTo>
                  <a:pt x="10796" y="11016"/>
                </a:lnTo>
                <a:lnTo>
                  <a:pt x="11235" y="11358"/>
                </a:lnTo>
                <a:lnTo>
                  <a:pt x="11650" y="11724"/>
                </a:lnTo>
                <a:lnTo>
                  <a:pt x="11699" y="11797"/>
                </a:lnTo>
                <a:lnTo>
                  <a:pt x="11748" y="11895"/>
                </a:lnTo>
                <a:lnTo>
                  <a:pt x="11772" y="11993"/>
                </a:lnTo>
                <a:lnTo>
                  <a:pt x="11797" y="12066"/>
                </a:lnTo>
                <a:lnTo>
                  <a:pt x="11772" y="12164"/>
                </a:lnTo>
                <a:lnTo>
                  <a:pt x="11748" y="12261"/>
                </a:lnTo>
                <a:lnTo>
                  <a:pt x="11699" y="12335"/>
                </a:lnTo>
                <a:lnTo>
                  <a:pt x="11650" y="12432"/>
                </a:lnTo>
                <a:lnTo>
                  <a:pt x="11577" y="12481"/>
                </a:lnTo>
                <a:lnTo>
                  <a:pt x="11479" y="12530"/>
                </a:lnTo>
                <a:lnTo>
                  <a:pt x="11406" y="12554"/>
                </a:lnTo>
                <a:lnTo>
                  <a:pt x="11211" y="12554"/>
                </a:lnTo>
                <a:lnTo>
                  <a:pt x="11113" y="12530"/>
                </a:lnTo>
                <a:lnTo>
                  <a:pt x="11040" y="12481"/>
                </a:lnTo>
                <a:lnTo>
                  <a:pt x="10966" y="12432"/>
                </a:lnTo>
                <a:lnTo>
                  <a:pt x="10600" y="12115"/>
                </a:lnTo>
                <a:lnTo>
                  <a:pt x="10234" y="11846"/>
                </a:lnTo>
                <a:lnTo>
                  <a:pt x="9843" y="11602"/>
                </a:lnTo>
                <a:lnTo>
                  <a:pt x="9428" y="11406"/>
                </a:lnTo>
                <a:lnTo>
                  <a:pt x="9013" y="11260"/>
                </a:lnTo>
                <a:lnTo>
                  <a:pt x="8573" y="11138"/>
                </a:lnTo>
                <a:lnTo>
                  <a:pt x="8109" y="11065"/>
                </a:lnTo>
                <a:lnTo>
                  <a:pt x="7645" y="11040"/>
                </a:lnTo>
                <a:lnTo>
                  <a:pt x="7181" y="11065"/>
                </a:lnTo>
                <a:lnTo>
                  <a:pt x="6717" y="11138"/>
                </a:lnTo>
                <a:lnTo>
                  <a:pt x="6277" y="11260"/>
                </a:lnTo>
                <a:lnTo>
                  <a:pt x="5862" y="11406"/>
                </a:lnTo>
                <a:lnTo>
                  <a:pt x="5447" y="11602"/>
                </a:lnTo>
                <a:lnTo>
                  <a:pt x="5056" y="11846"/>
                </a:lnTo>
                <a:lnTo>
                  <a:pt x="4690" y="12115"/>
                </a:lnTo>
                <a:lnTo>
                  <a:pt x="4323" y="12432"/>
                </a:lnTo>
                <a:lnTo>
                  <a:pt x="4250" y="12481"/>
                </a:lnTo>
                <a:lnTo>
                  <a:pt x="4177" y="12530"/>
                </a:lnTo>
                <a:lnTo>
                  <a:pt x="4079" y="12554"/>
                </a:lnTo>
                <a:lnTo>
                  <a:pt x="3884" y="12554"/>
                </a:lnTo>
                <a:lnTo>
                  <a:pt x="3811" y="12530"/>
                </a:lnTo>
                <a:lnTo>
                  <a:pt x="3713" y="12481"/>
                </a:lnTo>
                <a:lnTo>
                  <a:pt x="3640" y="12432"/>
                </a:lnTo>
                <a:lnTo>
                  <a:pt x="3591" y="12335"/>
                </a:lnTo>
                <a:lnTo>
                  <a:pt x="3542" y="12261"/>
                </a:lnTo>
                <a:lnTo>
                  <a:pt x="3517" y="12164"/>
                </a:lnTo>
                <a:lnTo>
                  <a:pt x="3493" y="12066"/>
                </a:lnTo>
                <a:lnTo>
                  <a:pt x="3517" y="11993"/>
                </a:lnTo>
                <a:lnTo>
                  <a:pt x="3542" y="11895"/>
                </a:lnTo>
                <a:lnTo>
                  <a:pt x="3591" y="11797"/>
                </a:lnTo>
                <a:lnTo>
                  <a:pt x="3640" y="11724"/>
                </a:lnTo>
                <a:lnTo>
                  <a:pt x="4055" y="11358"/>
                </a:lnTo>
                <a:lnTo>
                  <a:pt x="4494" y="11016"/>
                </a:lnTo>
                <a:lnTo>
                  <a:pt x="4983" y="10747"/>
                </a:lnTo>
                <a:lnTo>
                  <a:pt x="5471" y="10503"/>
                </a:lnTo>
                <a:lnTo>
                  <a:pt x="6009" y="10307"/>
                </a:lnTo>
                <a:lnTo>
                  <a:pt x="6521" y="10185"/>
                </a:lnTo>
                <a:lnTo>
                  <a:pt x="7083" y="10112"/>
                </a:lnTo>
                <a:lnTo>
                  <a:pt x="7645" y="1006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7" name="Google Shape;520;p39">
            <a:extLst>
              <a:ext uri="{FF2B5EF4-FFF2-40B4-BE49-F238E27FC236}">
                <a16:creationId xmlns:a16="http://schemas.microsoft.com/office/drawing/2014/main" id="{14F348D0-51AA-4B8B-A1E5-ABEEC514A530}"/>
              </a:ext>
            </a:extLst>
          </p:cNvPr>
          <p:cNvSpPr/>
          <p:nvPr/>
        </p:nvSpPr>
        <p:spPr>
          <a:xfrm>
            <a:off x="2751209" y="2788909"/>
            <a:ext cx="426081" cy="426081"/>
          </a:xfrm>
          <a:custGeom>
            <a:avLst/>
            <a:gdLst/>
            <a:ahLst/>
            <a:cxnLst/>
            <a:rect l="l" t="t" r="r" b="b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2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2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699" y="10503"/>
                </a:moveTo>
                <a:lnTo>
                  <a:pt x="11797" y="10527"/>
                </a:lnTo>
                <a:lnTo>
                  <a:pt x="11895" y="10576"/>
                </a:lnTo>
                <a:lnTo>
                  <a:pt x="11968" y="10625"/>
                </a:lnTo>
                <a:lnTo>
                  <a:pt x="12041" y="10674"/>
                </a:lnTo>
                <a:lnTo>
                  <a:pt x="12090" y="10771"/>
                </a:lnTo>
                <a:lnTo>
                  <a:pt x="12114" y="10845"/>
                </a:lnTo>
                <a:lnTo>
                  <a:pt x="12139" y="10942"/>
                </a:lnTo>
                <a:lnTo>
                  <a:pt x="12139" y="11040"/>
                </a:lnTo>
                <a:lnTo>
                  <a:pt x="12114" y="11138"/>
                </a:lnTo>
                <a:lnTo>
                  <a:pt x="12090" y="11236"/>
                </a:lnTo>
                <a:lnTo>
                  <a:pt x="12041" y="11309"/>
                </a:lnTo>
                <a:lnTo>
                  <a:pt x="11968" y="11382"/>
                </a:lnTo>
                <a:lnTo>
                  <a:pt x="11895" y="11431"/>
                </a:lnTo>
                <a:lnTo>
                  <a:pt x="11797" y="11455"/>
                </a:lnTo>
                <a:lnTo>
                  <a:pt x="7792" y="12701"/>
                </a:lnTo>
                <a:lnTo>
                  <a:pt x="7645" y="12725"/>
                </a:lnTo>
                <a:lnTo>
                  <a:pt x="7498" y="12701"/>
                </a:lnTo>
                <a:lnTo>
                  <a:pt x="7352" y="12628"/>
                </a:lnTo>
                <a:lnTo>
                  <a:pt x="7254" y="12530"/>
                </a:lnTo>
                <a:lnTo>
                  <a:pt x="7181" y="12383"/>
                </a:lnTo>
                <a:lnTo>
                  <a:pt x="7157" y="12286"/>
                </a:lnTo>
                <a:lnTo>
                  <a:pt x="7157" y="12188"/>
                </a:lnTo>
                <a:lnTo>
                  <a:pt x="7181" y="12090"/>
                </a:lnTo>
                <a:lnTo>
                  <a:pt x="7205" y="12017"/>
                </a:lnTo>
                <a:lnTo>
                  <a:pt x="7254" y="11919"/>
                </a:lnTo>
                <a:lnTo>
                  <a:pt x="7327" y="11871"/>
                </a:lnTo>
                <a:lnTo>
                  <a:pt x="7401" y="11797"/>
                </a:lnTo>
                <a:lnTo>
                  <a:pt x="7498" y="11773"/>
                </a:lnTo>
                <a:lnTo>
                  <a:pt x="11504" y="10527"/>
                </a:lnTo>
                <a:lnTo>
                  <a:pt x="11602" y="1050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7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7" y="14533"/>
                </a:lnTo>
                <a:lnTo>
                  <a:pt x="11284" y="14362"/>
                </a:lnTo>
                <a:lnTo>
                  <a:pt x="11602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2" y="1100"/>
                </a:lnTo>
                <a:lnTo>
                  <a:pt x="11284" y="929"/>
                </a:lnTo>
                <a:lnTo>
                  <a:pt x="10967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7" y="50"/>
                </a:lnTo>
                <a:lnTo>
                  <a:pt x="8036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398" name="Google Shape;521;p39">
            <a:extLst>
              <a:ext uri="{FF2B5EF4-FFF2-40B4-BE49-F238E27FC236}">
                <a16:creationId xmlns:a16="http://schemas.microsoft.com/office/drawing/2014/main" id="{319764B5-1619-4604-9152-83169AA6A020}"/>
              </a:ext>
            </a:extLst>
          </p:cNvPr>
          <p:cNvGrpSpPr/>
          <p:nvPr/>
        </p:nvGrpSpPr>
        <p:grpSpPr>
          <a:xfrm>
            <a:off x="3601837" y="2715323"/>
            <a:ext cx="227336" cy="567644"/>
            <a:chOff x="3386850" y="2264625"/>
            <a:chExt cx="203950" cy="509250"/>
          </a:xfrm>
          <a:solidFill>
            <a:schemeClr val="bg2"/>
          </a:solidFill>
        </p:grpSpPr>
        <p:sp>
          <p:nvSpPr>
            <p:cNvPr id="399" name="Google Shape;522;p39">
              <a:extLst>
                <a:ext uri="{FF2B5EF4-FFF2-40B4-BE49-F238E27FC236}">
                  <a16:creationId xmlns:a16="http://schemas.microsoft.com/office/drawing/2014/main" id="{D53B4747-80F6-4359-9E95-4CD79D6E0BF6}"/>
                </a:ext>
              </a:extLst>
            </p:cNvPr>
            <p:cNvSpPr/>
            <p:nvPr/>
          </p:nvSpPr>
          <p:spPr>
            <a:xfrm>
              <a:off x="3386850" y="2370850"/>
              <a:ext cx="203950" cy="403025"/>
            </a:xfrm>
            <a:custGeom>
              <a:avLst/>
              <a:gdLst/>
              <a:ahLst/>
              <a:cxnLst/>
              <a:rect l="l" t="t" r="r" b="b"/>
              <a:pathLst>
                <a:path w="8158" h="16121" extrusionOk="0">
                  <a:moveTo>
                    <a:pt x="3249" y="1"/>
                  </a:moveTo>
                  <a:lnTo>
                    <a:pt x="3004" y="50"/>
                  </a:lnTo>
                  <a:lnTo>
                    <a:pt x="2785" y="99"/>
                  </a:lnTo>
                  <a:lnTo>
                    <a:pt x="2565" y="172"/>
                  </a:lnTo>
                  <a:lnTo>
                    <a:pt x="2369" y="269"/>
                  </a:lnTo>
                  <a:lnTo>
                    <a:pt x="2174" y="367"/>
                  </a:lnTo>
                  <a:lnTo>
                    <a:pt x="1979" y="465"/>
                  </a:lnTo>
                  <a:lnTo>
                    <a:pt x="1808" y="587"/>
                  </a:lnTo>
                  <a:lnTo>
                    <a:pt x="1637" y="734"/>
                  </a:lnTo>
                  <a:lnTo>
                    <a:pt x="1490" y="880"/>
                  </a:lnTo>
                  <a:lnTo>
                    <a:pt x="1344" y="1027"/>
                  </a:lnTo>
                  <a:lnTo>
                    <a:pt x="1075" y="1369"/>
                  </a:lnTo>
                  <a:lnTo>
                    <a:pt x="855" y="1784"/>
                  </a:lnTo>
                  <a:lnTo>
                    <a:pt x="660" y="2199"/>
                  </a:lnTo>
                  <a:lnTo>
                    <a:pt x="489" y="2687"/>
                  </a:lnTo>
                  <a:lnTo>
                    <a:pt x="342" y="3176"/>
                  </a:lnTo>
                  <a:lnTo>
                    <a:pt x="245" y="3738"/>
                  </a:lnTo>
                  <a:lnTo>
                    <a:pt x="147" y="4299"/>
                  </a:lnTo>
                  <a:lnTo>
                    <a:pt x="74" y="4910"/>
                  </a:lnTo>
                  <a:lnTo>
                    <a:pt x="49" y="5545"/>
                  </a:lnTo>
                  <a:lnTo>
                    <a:pt x="25" y="6204"/>
                  </a:lnTo>
                  <a:lnTo>
                    <a:pt x="0" y="6888"/>
                  </a:lnTo>
                  <a:lnTo>
                    <a:pt x="25" y="7035"/>
                  </a:lnTo>
                  <a:lnTo>
                    <a:pt x="49" y="7181"/>
                  </a:lnTo>
                  <a:lnTo>
                    <a:pt x="98" y="7328"/>
                  </a:lnTo>
                  <a:lnTo>
                    <a:pt x="171" y="7425"/>
                  </a:lnTo>
                  <a:lnTo>
                    <a:pt x="269" y="7523"/>
                  </a:lnTo>
                  <a:lnTo>
                    <a:pt x="391" y="7596"/>
                  </a:lnTo>
                  <a:lnTo>
                    <a:pt x="513" y="7645"/>
                  </a:lnTo>
                  <a:lnTo>
                    <a:pt x="660" y="7670"/>
                  </a:lnTo>
                  <a:lnTo>
                    <a:pt x="806" y="7645"/>
                  </a:lnTo>
                  <a:lnTo>
                    <a:pt x="928" y="7596"/>
                  </a:lnTo>
                  <a:lnTo>
                    <a:pt x="1051" y="7523"/>
                  </a:lnTo>
                  <a:lnTo>
                    <a:pt x="1148" y="7425"/>
                  </a:lnTo>
                  <a:lnTo>
                    <a:pt x="1222" y="7328"/>
                  </a:lnTo>
                  <a:lnTo>
                    <a:pt x="1270" y="7181"/>
                  </a:lnTo>
                  <a:lnTo>
                    <a:pt x="1295" y="7035"/>
                  </a:lnTo>
                  <a:lnTo>
                    <a:pt x="1319" y="6888"/>
                  </a:lnTo>
                  <a:lnTo>
                    <a:pt x="1344" y="6278"/>
                  </a:lnTo>
                  <a:lnTo>
                    <a:pt x="1417" y="5569"/>
                  </a:lnTo>
                  <a:lnTo>
                    <a:pt x="1515" y="4861"/>
                  </a:lnTo>
                  <a:lnTo>
                    <a:pt x="1637" y="4153"/>
                  </a:lnTo>
                  <a:lnTo>
                    <a:pt x="1759" y="3542"/>
                  </a:lnTo>
                  <a:lnTo>
                    <a:pt x="1881" y="3029"/>
                  </a:lnTo>
                  <a:lnTo>
                    <a:pt x="2003" y="2687"/>
                  </a:lnTo>
                  <a:lnTo>
                    <a:pt x="2052" y="2614"/>
                  </a:lnTo>
                  <a:lnTo>
                    <a:pt x="2101" y="2590"/>
                  </a:lnTo>
                  <a:lnTo>
                    <a:pt x="2101" y="2639"/>
                  </a:lnTo>
                  <a:lnTo>
                    <a:pt x="2125" y="2736"/>
                  </a:lnTo>
                  <a:lnTo>
                    <a:pt x="2125" y="3151"/>
                  </a:lnTo>
                  <a:lnTo>
                    <a:pt x="2076" y="4568"/>
                  </a:lnTo>
                  <a:lnTo>
                    <a:pt x="1954" y="6595"/>
                  </a:lnTo>
                  <a:lnTo>
                    <a:pt x="1832" y="8866"/>
                  </a:lnTo>
                  <a:lnTo>
                    <a:pt x="1539" y="13165"/>
                  </a:lnTo>
                  <a:lnTo>
                    <a:pt x="1392" y="15119"/>
                  </a:lnTo>
                  <a:lnTo>
                    <a:pt x="1392" y="15290"/>
                  </a:lnTo>
                  <a:lnTo>
                    <a:pt x="1417" y="15461"/>
                  </a:lnTo>
                  <a:lnTo>
                    <a:pt x="1466" y="15607"/>
                  </a:lnTo>
                  <a:lnTo>
                    <a:pt x="1563" y="15754"/>
                  </a:lnTo>
                  <a:lnTo>
                    <a:pt x="1661" y="15900"/>
                  </a:lnTo>
                  <a:lnTo>
                    <a:pt x="1783" y="15998"/>
                  </a:lnTo>
                  <a:lnTo>
                    <a:pt x="1930" y="16071"/>
                  </a:lnTo>
                  <a:lnTo>
                    <a:pt x="2101" y="16120"/>
                  </a:lnTo>
                  <a:lnTo>
                    <a:pt x="2394" y="16120"/>
                  </a:lnTo>
                  <a:lnTo>
                    <a:pt x="2516" y="16071"/>
                  </a:lnTo>
                  <a:lnTo>
                    <a:pt x="2662" y="15998"/>
                  </a:lnTo>
                  <a:lnTo>
                    <a:pt x="2785" y="15925"/>
                  </a:lnTo>
                  <a:lnTo>
                    <a:pt x="2882" y="15803"/>
                  </a:lnTo>
                  <a:lnTo>
                    <a:pt x="2956" y="15680"/>
                  </a:lnTo>
                  <a:lnTo>
                    <a:pt x="3029" y="15534"/>
                  </a:lnTo>
                  <a:lnTo>
                    <a:pt x="3053" y="15387"/>
                  </a:lnTo>
                  <a:lnTo>
                    <a:pt x="3713" y="8549"/>
                  </a:lnTo>
                  <a:lnTo>
                    <a:pt x="3737" y="8476"/>
                  </a:lnTo>
                  <a:lnTo>
                    <a:pt x="3786" y="8354"/>
                  </a:lnTo>
                  <a:lnTo>
                    <a:pt x="3835" y="8305"/>
                  </a:lnTo>
                  <a:lnTo>
                    <a:pt x="3884" y="8231"/>
                  </a:lnTo>
                  <a:lnTo>
                    <a:pt x="3981" y="8207"/>
                  </a:lnTo>
                  <a:lnTo>
                    <a:pt x="4079" y="8183"/>
                  </a:lnTo>
                  <a:lnTo>
                    <a:pt x="4177" y="8207"/>
                  </a:lnTo>
                  <a:lnTo>
                    <a:pt x="4274" y="8231"/>
                  </a:lnTo>
                  <a:lnTo>
                    <a:pt x="4323" y="8305"/>
                  </a:lnTo>
                  <a:lnTo>
                    <a:pt x="4372" y="8354"/>
                  </a:lnTo>
                  <a:lnTo>
                    <a:pt x="4421" y="8476"/>
                  </a:lnTo>
                  <a:lnTo>
                    <a:pt x="4445" y="8549"/>
                  </a:lnTo>
                  <a:lnTo>
                    <a:pt x="5105" y="15387"/>
                  </a:lnTo>
                  <a:lnTo>
                    <a:pt x="5129" y="15534"/>
                  </a:lnTo>
                  <a:lnTo>
                    <a:pt x="5202" y="15680"/>
                  </a:lnTo>
                  <a:lnTo>
                    <a:pt x="5276" y="15803"/>
                  </a:lnTo>
                  <a:lnTo>
                    <a:pt x="5373" y="15925"/>
                  </a:lnTo>
                  <a:lnTo>
                    <a:pt x="5496" y="15998"/>
                  </a:lnTo>
                  <a:lnTo>
                    <a:pt x="5642" y="16071"/>
                  </a:lnTo>
                  <a:lnTo>
                    <a:pt x="5764" y="16120"/>
                  </a:lnTo>
                  <a:lnTo>
                    <a:pt x="6057" y="16120"/>
                  </a:lnTo>
                  <a:lnTo>
                    <a:pt x="6228" y="16071"/>
                  </a:lnTo>
                  <a:lnTo>
                    <a:pt x="6375" y="15998"/>
                  </a:lnTo>
                  <a:lnTo>
                    <a:pt x="6497" y="15900"/>
                  </a:lnTo>
                  <a:lnTo>
                    <a:pt x="6595" y="15754"/>
                  </a:lnTo>
                  <a:lnTo>
                    <a:pt x="6692" y="15607"/>
                  </a:lnTo>
                  <a:lnTo>
                    <a:pt x="6741" y="15461"/>
                  </a:lnTo>
                  <a:lnTo>
                    <a:pt x="6766" y="15290"/>
                  </a:lnTo>
                  <a:lnTo>
                    <a:pt x="6766" y="15119"/>
                  </a:lnTo>
                  <a:lnTo>
                    <a:pt x="6619" y="13165"/>
                  </a:lnTo>
                  <a:lnTo>
                    <a:pt x="6350" y="8915"/>
                  </a:lnTo>
                  <a:lnTo>
                    <a:pt x="6204" y="6619"/>
                  </a:lnTo>
                  <a:lnTo>
                    <a:pt x="6106" y="4617"/>
                  </a:lnTo>
                  <a:lnTo>
                    <a:pt x="6057" y="3176"/>
                  </a:lnTo>
                  <a:lnTo>
                    <a:pt x="6057" y="2761"/>
                  </a:lnTo>
                  <a:lnTo>
                    <a:pt x="6057" y="2590"/>
                  </a:lnTo>
                  <a:lnTo>
                    <a:pt x="6106" y="2590"/>
                  </a:lnTo>
                  <a:lnTo>
                    <a:pt x="6155" y="2687"/>
                  </a:lnTo>
                  <a:lnTo>
                    <a:pt x="6253" y="3005"/>
                  </a:lnTo>
                  <a:lnTo>
                    <a:pt x="6399" y="3493"/>
                  </a:lnTo>
                  <a:lnTo>
                    <a:pt x="6521" y="4128"/>
                  </a:lnTo>
                  <a:lnTo>
                    <a:pt x="6643" y="4837"/>
                  </a:lnTo>
                  <a:lnTo>
                    <a:pt x="6741" y="5569"/>
                  </a:lnTo>
                  <a:lnTo>
                    <a:pt x="6814" y="6278"/>
                  </a:lnTo>
                  <a:lnTo>
                    <a:pt x="6839" y="6888"/>
                  </a:lnTo>
                  <a:lnTo>
                    <a:pt x="6863" y="7035"/>
                  </a:lnTo>
                  <a:lnTo>
                    <a:pt x="6888" y="7181"/>
                  </a:lnTo>
                  <a:lnTo>
                    <a:pt x="6936" y="7328"/>
                  </a:lnTo>
                  <a:lnTo>
                    <a:pt x="7010" y="7425"/>
                  </a:lnTo>
                  <a:lnTo>
                    <a:pt x="7107" y="7523"/>
                  </a:lnTo>
                  <a:lnTo>
                    <a:pt x="7230" y="7596"/>
                  </a:lnTo>
                  <a:lnTo>
                    <a:pt x="7352" y="7645"/>
                  </a:lnTo>
                  <a:lnTo>
                    <a:pt x="7498" y="7670"/>
                  </a:lnTo>
                  <a:lnTo>
                    <a:pt x="7645" y="7645"/>
                  </a:lnTo>
                  <a:lnTo>
                    <a:pt x="7767" y="7596"/>
                  </a:lnTo>
                  <a:lnTo>
                    <a:pt x="7889" y="7523"/>
                  </a:lnTo>
                  <a:lnTo>
                    <a:pt x="7987" y="7425"/>
                  </a:lnTo>
                  <a:lnTo>
                    <a:pt x="8060" y="7328"/>
                  </a:lnTo>
                  <a:lnTo>
                    <a:pt x="8109" y="7181"/>
                  </a:lnTo>
                  <a:lnTo>
                    <a:pt x="8133" y="7035"/>
                  </a:lnTo>
                  <a:lnTo>
                    <a:pt x="8158" y="6888"/>
                  </a:lnTo>
                  <a:lnTo>
                    <a:pt x="8133" y="5520"/>
                  </a:lnTo>
                  <a:lnTo>
                    <a:pt x="8109" y="4885"/>
                  </a:lnTo>
                  <a:lnTo>
                    <a:pt x="8060" y="4299"/>
                  </a:lnTo>
                  <a:lnTo>
                    <a:pt x="7987" y="3713"/>
                  </a:lnTo>
                  <a:lnTo>
                    <a:pt x="7889" y="3176"/>
                  </a:lnTo>
                  <a:lnTo>
                    <a:pt x="7767" y="2663"/>
                  </a:lnTo>
                  <a:lnTo>
                    <a:pt x="7620" y="2174"/>
                  </a:lnTo>
                  <a:lnTo>
                    <a:pt x="7425" y="1759"/>
                  </a:lnTo>
                  <a:lnTo>
                    <a:pt x="7205" y="1369"/>
                  </a:lnTo>
                  <a:lnTo>
                    <a:pt x="7083" y="1173"/>
                  </a:lnTo>
                  <a:lnTo>
                    <a:pt x="6936" y="1002"/>
                  </a:lnTo>
                  <a:lnTo>
                    <a:pt x="6790" y="856"/>
                  </a:lnTo>
                  <a:lnTo>
                    <a:pt x="6643" y="709"/>
                  </a:lnTo>
                  <a:lnTo>
                    <a:pt x="6472" y="563"/>
                  </a:lnTo>
                  <a:lnTo>
                    <a:pt x="6277" y="440"/>
                  </a:lnTo>
                  <a:lnTo>
                    <a:pt x="6082" y="343"/>
                  </a:lnTo>
                  <a:lnTo>
                    <a:pt x="5886" y="245"/>
                  </a:lnTo>
                  <a:lnTo>
                    <a:pt x="5666" y="172"/>
                  </a:lnTo>
                  <a:lnTo>
                    <a:pt x="5422" y="99"/>
                  </a:lnTo>
                  <a:lnTo>
                    <a:pt x="5178" y="50"/>
                  </a:lnTo>
                  <a:lnTo>
                    <a:pt x="4909" y="1"/>
                  </a:lnTo>
                  <a:lnTo>
                    <a:pt x="4714" y="74"/>
                  </a:lnTo>
                  <a:lnTo>
                    <a:pt x="4519" y="147"/>
                  </a:lnTo>
                  <a:lnTo>
                    <a:pt x="4299" y="196"/>
                  </a:lnTo>
                  <a:lnTo>
                    <a:pt x="3859" y="196"/>
                  </a:lnTo>
                  <a:lnTo>
                    <a:pt x="3664" y="147"/>
                  </a:lnTo>
                  <a:lnTo>
                    <a:pt x="3444" y="99"/>
                  </a:lnTo>
                  <a:lnTo>
                    <a:pt x="324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0" name="Google Shape;523;p39">
              <a:extLst>
                <a:ext uri="{FF2B5EF4-FFF2-40B4-BE49-F238E27FC236}">
                  <a16:creationId xmlns:a16="http://schemas.microsoft.com/office/drawing/2014/main" id="{755F064D-C489-401D-8A0C-D2C3CE59186C}"/>
                </a:ext>
              </a:extLst>
            </p:cNvPr>
            <p:cNvSpPr/>
            <p:nvPr/>
          </p:nvSpPr>
          <p:spPr>
            <a:xfrm>
              <a:off x="3446075" y="2264625"/>
              <a:ext cx="85500" cy="94050"/>
            </a:xfrm>
            <a:custGeom>
              <a:avLst/>
              <a:gdLst/>
              <a:ahLst/>
              <a:cxnLst/>
              <a:rect l="l" t="t" r="r" b="b"/>
              <a:pathLst>
                <a:path w="3420" h="3762" extrusionOk="0">
                  <a:moveTo>
                    <a:pt x="1539" y="0"/>
                  </a:moveTo>
                  <a:lnTo>
                    <a:pt x="1368" y="25"/>
                  </a:lnTo>
                  <a:lnTo>
                    <a:pt x="1197" y="49"/>
                  </a:lnTo>
                  <a:lnTo>
                    <a:pt x="1051" y="122"/>
                  </a:lnTo>
                  <a:lnTo>
                    <a:pt x="904" y="171"/>
                  </a:lnTo>
                  <a:lnTo>
                    <a:pt x="757" y="269"/>
                  </a:lnTo>
                  <a:lnTo>
                    <a:pt x="611" y="342"/>
                  </a:lnTo>
                  <a:lnTo>
                    <a:pt x="489" y="464"/>
                  </a:lnTo>
                  <a:lnTo>
                    <a:pt x="391" y="586"/>
                  </a:lnTo>
                  <a:lnTo>
                    <a:pt x="293" y="708"/>
                  </a:lnTo>
                  <a:lnTo>
                    <a:pt x="196" y="855"/>
                  </a:lnTo>
                  <a:lnTo>
                    <a:pt x="122" y="1002"/>
                  </a:lnTo>
                  <a:lnTo>
                    <a:pt x="74" y="1148"/>
                  </a:lnTo>
                  <a:lnTo>
                    <a:pt x="25" y="1319"/>
                  </a:lnTo>
                  <a:lnTo>
                    <a:pt x="0" y="1514"/>
                  </a:lnTo>
                  <a:lnTo>
                    <a:pt x="0" y="1710"/>
                  </a:lnTo>
                  <a:lnTo>
                    <a:pt x="0" y="1905"/>
                  </a:lnTo>
                  <a:lnTo>
                    <a:pt x="25" y="2101"/>
                  </a:lnTo>
                  <a:lnTo>
                    <a:pt x="74" y="2272"/>
                  </a:lnTo>
                  <a:lnTo>
                    <a:pt x="122" y="2467"/>
                  </a:lnTo>
                  <a:lnTo>
                    <a:pt x="196" y="2638"/>
                  </a:lnTo>
                  <a:lnTo>
                    <a:pt x="293" y="2809"/>
                  </a:lnTo>
                  <a:lnTo>
                    <a:pt x="391" y="2980"/>
                  </a:lnTo>
                  <a:lnTo>
                    <a:pt x="489" y="3126"/>
                  </a:lnTo>
                  <a:lnTo>
                    <a:pt x="611" y="3273"/>
                  </a:lnTo>
                  <a:lnTo>
                    <a:pt x="757" y="3395"/>
                  </a:lnTo>
                  <a:lnTo>
                    <a:pt x="904" y="3493"/>
                  </a:lnTo>
                  <a:lnTo>
                    <a:pt x="1051" y="3590"/>
                  </a:lnTo>
                  <a:lnTo>
                    <a:pt x="1197" y="3664"/>
                  </a:lnTo>
                  <a:lnTo>
                    <a:pt x="1368" y="3713"/>
                  </a:lnTo>
                  <a:lnTo>
                    <a:pt x="1539" y="3761"/>
                  </a:lnTo>
                  <a:lnTo>
                    <a:pt x="1881" y="3761"/>
                  </a:lnTo>
                  <a:lnTo>
                    <a:pt x="2052" y="3713"/>
                  </a:lnTo>
                  <a:lnTo>
                    <a:pt x="2223" y="3664"/>
                  </a:lnTo>
                  <a:lnTo>
                    <a:pt x="2369" y="3590"/>
                  </a:lnTo>
                  <a:lnTo>
                    <a:pt x="2516" y="3493"/>
                  </a:lnTo>
                  <a:lnTo>
                    <a:pt x="2662" y="3395"/>
                  </a:lnTo>
                  <a:lnTo>
                    <a:pt x="2809" y="3273"/>
                  </a:lnTo>
                  <a:lnTo>
                    <a:pt x="2931" y="3126"/>
                  </a:lnTo>
                  <a:lnTo>
                    <a:pt x="3029" y="2980"/>
                  </a:lnTo>
                  <a:lnTo>
                    <a:pt x="3127" y="2809"/>
                  </a:lnTo>
                  <a:lnTo>
                    <a:pt x="3224" y="2638"/>
                  </a:lnTo>
                  <a:lnTo>
                    <a:pt x="3297" y="2467"/>
                  </a:lnTo>
                  <a:lnTo>
                    <a:pt x="3346" y="2272"/>
                  </a:lnTo>
                  <a:lnTo>
                    <a:pt x="3395" y="2101"/>
                  </a:lnTo>
                  <a:lnTo>
                    <a:pt x="3420" y="1905"/>
                  </a:lnTo>
                  <a:lnTo>
                    <a:pt x="3420" y="1710"/>
                  </a:lnTo>
                  <a:lnTo>
                    <a:pt x="3420" y="1514"/>
                  </a:lnTo>
                  <a:lnTo>
                    <a:pt x="3395" y="1319"/>
                  </a:lnTo>
                  <a:lnTo>
                    <a:pt x="3346" y="1148"/>
                  </a:lnTo>
                  <a:lnTo>
                    <a:pt x="3297" y="1002"/>
                  </a:lnTo>
                  <a:lnTo>
                    <a:pt x="3224" y="855"/>
                  </a:lnTo>
                  <a:lnTo>
                    <a:pt x="3127" y="708"/>
                  </a:lnTo>
                  <a:lnTo>
                    <a:pt x="3029" y="586"/>
                  </a:lnTo>
                  <a:lnTo>
                    <a:pt x="2931" y="464"/>
                  </a:lnTo>
                  <a:lnTo>
                    <a:pt x="2809" y="342"/>
                  </a:lnTo>
                  <a:lnTo>
                    <a:pt x="2662" y="269"/>
                  </a:lnTo>
                  <a:lnTo>
                    <a:pt x="2516" y="171"/>
                  </a:lnTo>
                  <a:lnTo>
                    <a:pt x="2369" y="122"/>
                  </a:lnTo>
                  <a:lnTo>
                    <a:pt x="2223" y="49"/>
                  </a:lnTo>
                  <a:lnTo>
                    <a:pt x="2052" y="25"/>
                  </a:lnTo>
                  <a:lnTo>
                    <a:pt x="188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01" name="Google Shape;524;p39">
            <a:extLst>
              <a:ext uri="{FF2B5EF4-FFF2-40B4-BE49-F238E27FC236}">
                <a16:creationId xmlns:a16="http://schemas.microsoft.com/office/drawing/2014/main" id="{BA02A97A-C859-4F71-A64E-4B5D48E020CF}"/>
              </a:ext>
            </a:extLst>
          </p:cNvPr>
          <p:cNvGrpSpPr/>
          <p:nvPr/>
        </p:nvGrpSpPr>
        <p:grpSpPr>
          <a:xfrm>
            <a:off x="5125002" y="2787470"/>
            <a:ext cx="186484" cy="423351"/>
            <a:chOff x="4753325" y="2329350"/>
            <a:chExt cx="167300" cy="379800"/>
          </a:xfrm>
          <a:solidFill>
            <a:schemeClr val="bg2"/>
          </a:solidFill>
        </p:grpSpPr>
        <p:sp>
          <p:nvSpPr>
            <p:cNvPr id="402" name="Google Shape;525;p39">
              <a:extLst>
                <a:ext uri="{FF2B5EF4-FFF2-40B4-BE49-F238E27FC236}">
                  <a16:creationId xmlns:a16="http://schemas.microsoft.com/office/drawing/2014/main" id="{11BD0768-0B59-4828-88B5-D76D279B1F29}"/>
                </a:ext>
              </a:extLst>
            </p:cNvPr>
            <p:cNvSpPr/>
            <p:nvPr/>
          </p:nvSpPr>
          <p:spPr>
            <a:xfrm>
              <a:off x="4753325" y="2424600"/>
              <a:ext cx="167300" cy="284550"/>
            </a:xfrm>
            <a:custGeom>
              <a:avLst/>
              <a:gdLst/>
              <a:ahLst/>
              <a:cxnLst/>
              <a:rect l="l" t="t" r="r" b="b"/>
              <a:pathLst>
                <a:path w="6692" h="11382" extrusionOk="0">
                  <a:moveTo>
                    <a:pt x="4030" y="0"/>
                  </a:moveTo>
                  <a:lnTo>
                    <a:pt x="3883" y="73"/>
                  </a:lnTo>
                  <a:lnTo>
                    <a:pt x="3712" y="122"/>
                  </a:lnTo>
                  <a:lnTo>
                    <a:pt x="3517" y="171"/>
                  </a:lnTo>
                  <a:lnTo>
                    <a:pt x="3175" y="171"/>
                  </a:lnTo>
                  <a:lnTo>
                    <a:pt x="3004" y="147"/>
                  </a:lnTo>
                  <a:lnTo>
                    <a:pt x="2833" y="73"/>
                  </a:lnTo>
                  <a:lnTo>
                    <a:pt x="2662" y="24"/>
                  </a:lnTo>
                  <a:lnTo>
                    <a:pt x="2418" y="24"/>
                  </a:lnTo>
                  <a:lnTo>
                    <a:pt x="2174" y="98"/>
                  </a:lnTo>
                  <a:lnTo>
                    <a:pt x="1954" y="171"/>
                  </a:lnTo>
                  <a:lnTo>
                    <a:pt x="1710" y="318"/>
                  </a:lnTo>
                  <a:lnTo>
                    <a:pt x="1490" y="489"/>
                  </a:lnTo>
                  <a:lnTo>
                    <a:pt x="1246" y="684"/>
                  </a:lnTo>
                  <a:lnTo>
                    <a:pt x="1050" y="928"/>
                  </a:lnTo>
                  <a:lnTo>
                    <a:pt x="855" y="1197"/>
                  </a:lnTo>
                  <a:lnTo>
                    <a:pt x="660" y="1514"/>
                  </a:lnTo>
                  <a:lnTo>
                    <a:pt x="513" y="1856"/>
                  </a:lnTo>
                  <a:lnTo>
                    <a:pt x="366" y="2223"/>
                  </a:lnTo>
                  <a:lnTo>
                    <a:pt x="244" y="2638"/>
                  </a:lnTo>
                  <a:lnTo>
                    <a:pt x="122" y="3102"/>
                  </a:lnTo>
                  <a:lnTo>
                    <a:pt x="49" y="3590"/>
                  </a:lnTo>
                  <a:lnTo>
                    <a:pt x="0" y="4103"/>
                  </a:lnTo>
                  <a:lnTo>
                    <a:pt x="0" y="4665"/>
                  </a:lnTo>
                  <a:lnTo>
                    <a:pt x="0" y="4787"/>
                  </a:lnTo>
                  <a:lnTo>
                    <a:pt x="25" y="4909"/>
                  </a:lnTo>
                  <a:lnTo>
                    <a:pt x="73" y="5007"/>
                  </a:lnTo>
                  <a:lnTo>
                    <a:pt x="147" y="5104"/>
                  </a:lnTo>
                  <a:lnTo>
                    <a:pt x="220" y="5178"/>
                  </a:lnTo>
                  <a:lnTo>
                    <a:pt x="318" y="5251"/>
                  </a:lnTo>
                  <a:lnTo>
                    <a:pt x="415" y="5275"/>
                  </a:lnTo>
                  <a:lnTo>
                    <a:pt x="537" y="5300"/>
                  </a:lnTo>
                  <a:lnTo>
                    <a:pt x="660" y="5275"/>
                  </a:lnTo>
                  <a:lnTo>
                    <a:pt x="757" y="5251"/>
                  </a:lnTo>
                  <a:lnTo>
                    <a:pt x="855" y="5178"/>
                  </a:lnTo>
                  <a:lnTo>
                    <a:pt x="928" y="5104"/>
                  </a:lnTo>
                  <a:lnTo>
                    <a:pt x="1001" y="5007"/>
                  </a:lnTo>
                  <a:lnTo>
                    <a:pt x="1026" y="4909"/>
                  </a:lnTo>
                  <a:lnTo>
                    <a:pt x="1050" y="4787"/>
                  </a:lnTo>
                  <a:lnTo>
                    <a:pt x="1075" y="4665"/>
                  </a:lnTo>
                  <a:lnTo>
                    <a:pt x="1099" y="4201"/>
                  </a:lnTo>
                  <a:lnTo>
                    <a:pt x="1148" y="3737"/>
                  </a:lnTo>
                  <a:lnTo>
                    <a:pt x="1221" y="3322"/>
                  </a:lnTo>
                  <a:lnTo>
                    <a:pt x="1319" y="2931"/>
                  </a:lnTo>
                  <a:lnTo>
                    <a:pt x="1441" y="2589"/>
                  </a:lnTo>
                  <a:lnTo>
                    <a:pt x="1539" y="2345"/>
                  </a:lnTo>
                  <a:lnTo>
                    <a:pt x="1636" y="2174"/>
                  </a:lnTo>
                  <a:lnTo>
                    <a:pt x="1685" y="2149"/>
                  </a:lnTo>
                  <a:lnTo>
                    <a:pt x="1710" y="2149"/>
                  </a:lnTo>
                  <a:lnTo>
                    <a:pt x="1734" y="2247"/>
                  </a:lnTo>
                  <a:lnTo>
                    <a:pt x="1734" y="2516"/>
                  </a:lnTo>
                  <a:lnTo>
                    <a:pt x="1685" y="3493"/>
                  </a:lnTo>
                  <a:lnTo>
                    <a:pt x="1612" y="4836"/>
                  </a:lnTo>
                  <a:lnTo>
                    <a:pt x="1490" y="6374"/>
                  </a:lnTo>
                  <a:lnTo>
                    <a:pt x="1246" y="9256"/>
                  </a:lnTo>
                  <a:lnTo>
                    <a:pt x="1148" y="10551"/>
                  </a:lnTo>
                  <a:lnTo>
                    <a:pt x="1148" y="10697"/>
                  </a:lnTo>
                  <a:lnTo>
                    <a:pt x="1148" y="10844"/>
                  </a:lnTo>
                  <a:lnTo>
                    <a:pt x="1197" y="10966"/>
                  </a:lnTo>
                  <a:lnTo>
                    <a:pt x="1270" y="11088"/>
                  </a:lnTo>
                  <a:lnTo>
                    <a:pt x="1343" y="11186"/>
                  </a:lnTo>
                  <a:lnTo>
                    <a:pt x="1465" y="11284"/>
                  </a:lnTo>
                  <a:lnTo>
                    <a:pt x="1588" y="11357"/>
                  </a:lnTo>
                  <a:lnTo>
                    <a:pt x="1710" y="11381"/>
                  </a:lnTo>
                  <a:lnTo>
                    <a:pt x="1954" y="11381"/>
                  </a:lnTo>
                  <a:lnTo>
                    <a:pt x="2076" y="11357"/>
                  </a:lnTo>
                  <a:lnTo>
                    <a:pt x="2174" y="11284"/>
                  </a:lnTo>
                  <a:lnTo>
                    <a:pt x="2271" y="11210"/>
                  </a:lnTo>
                  <a:lnTo>
                    <a:pt x="2345" y="11137"/>
                  </a:lnTo>
                  <a:lnTo>
                    <a:pt x="2418" y="11039"/>
                  </a:lnTo>
                  <a:lnTo>
                    <a:pt x="2467" y="10917"/>
                  </a:lnTo>
                  <a:lnTo>
                    <a:pt x="2516" y="10795"/>
                  </a:lnTo>
                  <a:lnTo>
                    <a:pt x="3053" y="7034"/>
                  </a:lnTo>
                  <a:lnTo>
                    <a:pt x="3053" y="6985"/>
                  </a:lnTo>
                  <a:lnTo>
                    <a:pt x="3102" y="6887"/>
                  </a:lnTo>
                  <a:lnTo>
                    <a:pt x="3151" y="6839"/>
                  </a:lnTo>
                  <a:lnTo>
                    <a:pt x="3200" y="6790"/>
                  </a:lnTo>
                  <a:lnTo>
                    <a:pt x="3273" y="6765"/>
                  </a:lnTo>
                  <a:lnTo>
                    <a:pt x="3346" y="6741"/>
                  </a:lnTo>
                  <a:lnTo>
                    <a:pt x="3419" y="6765"/>
                  </a:lnTo>
                  <a:lnTo>
                    <a:pt x="3493" y="6790"/>
                  </a:lnTo>
                  <a:lnTo>
                    <a:pt x="3541" y="6839"/>
                  </a:lnTo>
                  <a:lnTo>
                    <a:pt x="3590" y="6887"/>
                  </a:lnTo>
                  <a:lnTo>
                    <a:pt x="3639" y="6985"/>
                  </a:lnTo>
                  <a:lnTo>
                    <a:pt x="3639" y="7034"/>
                  </a:lnTo>
                  <a:lnTo>
                    <a:pt x="4176" y="10795"/>
                  </a:lnTo>
                  <a:lnTo>
                    <a:pt x="4225" y="10917"/>
                  </a:lnTo>
                  <a:lnTo>
                    <a:pt x="4274" y="11039"/>
                  </a:lnTo>
                  <a:lnTo>
                    <a:pt x="4347" y="11137"/>
                  </a:lnTo>
                  <a:lnTo>
                    <a:pt x="4421" y="11210"/>
                  </a:lnTo>
                  <a:lnTo>
                    <a:pt x="4518" y="11284"/>
                  </a:lnTo>
                  <a:lnTo>
                    <a:pt x="4616" y="11357"/>
                  </a:lnTo>
                  <a:lnTo>
                    <a:pt x="4738" y="11381"/>
                  </a:lnTo>
                  <a:lnTo>
                    <a:pt x="4982" y="11381"/>
                  </a:lnTo>
                  <a:lnTo>
                    <a:pt x="5104" y="11357"/>
                  </a:lnTo>
                  <a:lnTo>
                    <a:pt x="5227" y="11284"/>
                  </a:lnTo>
                  <a:lnTo>
                    <a:pt x="5349" y="11186"/>
                  </a:lnTo>
                  <a:lnTo>
                    <a:pt x="5422" y="11088"/>
                  </a:lnTo>
                  <a:lnTo>
                    <a:pt x="5495" y="10966"/>
                  </a:lnTo>
                  <a:lnTo>
                    <a:pt x="5544" y="10844"/>
                  </a:lnTo>
                  <a:lnTo>
                    <a:pt x="5544" y="10697"/>
                  </a:lnTo>
                  <a:lnTo>
                    <a:pt x="5544" y="10551"/>
                  </a:lnTo>
                  <a:lnTo>
                    <a:pt x="5202" y="6399"/>
                  </a:lnTo>
                  <a:lnTo>
                    <a:pt x="5007" y="3517"/>
                  </a:lnTo>
                  <a:lnTo>
                    <a:pt x="4958" y="2540"/>
                  </a:lnTo>
                  <a:lnTo>
                    <a:pt x="4958" y="2247"/>
                  </a:lnTo>
                  <a:lnTo>
                    <a:pt x="4982" y="2149"/>
                  </a:lnTo>
                  <a:lnTo>
                    <a:pt x="5007" y="2149"/>
                  </a:lnTo>
                  <a:lnTo>
                    <a:pt x="5056" y="2174"/>
                  </a:lnTo>
                  <a:lnTo>
                    <a:pt x="5153" y="2320"/>
                  </a:lnTo>
                  <a:lnTo>
                    <a:pt x="5251" y="2564"/>
                  </a:lnTo>
                  <a:lnTo>
                    <a:pt x="5349" y="2906"/>
                  </a:lnTo>
                  <a:lnTo>
                    <a:pt x="5446" y="3297"/>
                  </a:lnTo>
                  <a:lnTo>
                    <a:pt x="5544" y="3737"/>
                  </a:lnTo>
                  <a:lnTo>
                    <a:pt x="5593" y="4201"/>
                  </a:lnTo>
                  <a:lnTo>
                    <a:pt x="5617" y="4665"/>
                  </a:lnTo>
                  <a:lnTo>
                    <a:pt x="5642" y="4787"/>
                  </a:lnTo>
                  <a:lnTo>
                    <a:pt x="5666" y="4909"/>
                  </a:lnTo>
                  <a:lnTo>
                    <a:pt x="5691" y="5007"/>
                  </a:lnTo>
                  <a:lnTo>
                    <a:pt x="5764" y="5104"/>
                  </a:lnTo>
                  <a:lnTo>
                    <a:pt x="5837" y="5178"/>
                  </a:lnTo>
                  <a:lnTo>
                    <a:pt x="5935" y="5251"/>
                  </a:lnTo>
                  <a:lnTo>
                    <a:pt x="6033" y="5275"/>
                  </a:lnTo>
                  <a:lnTo>
                    <a:pt x="6155" y="5300"/>
                  </a:lnTo>
                  <a:lnTo>
                    <a:pt x="6277" y="5275"/>
                  </a:lnTo>
                  <a:lnTo>
                    <a:pt x="6374" y="5251"/>
                  </a:lnTo>
                  <a:lnTo>
                    <a:pt x="6472" y="5178"/>
                  </a:lnTo>
                  <a:lnTo>
                    <a:pt x="6545" y="5104"/>
                  </a:lnTo>
                  <a:lnTo>
                    <a:pt x="6619" y="5007"/>
                  </a:lnTo>
                  <a:lnTo>
                    <a:pt x="6668" y="4909"/>
                  </a:lnTo>
                  <a:lnTo>
                    <a:pt x="6692" y="4787"/>
                  </a:lnTo>
                  <a:lnTo>
                    <a:pt x="6692" y="4665"/>
                  </a:lnTo>
                  <a:lnTo>
                    <a:pt x="6692" y="4103"/>
                  </a:lnTo>
                  <a:lnTo>
                    <a:pt x="6643" y="3566"/>
                  </a:lnTo>
                  <a:lnTo>
                    <a:pt x="6570" y="3077"/>
                  </a:lnTo>
                  <a:lnTo>
                    <a:pt x="6472" y="2638"/>
                  </a:lnTo>
                  <a:lnTo>
                    <a:pt x="6374" y="2223"/>
                  </a:lnTo>
                  <a:lnTo>
                    <a:pt x="6228" y="1832"/>
                  </a:lnTo>
                  <a:lnTo>
                    <a:pt x="6081" y="1490"/>
                  </a:lnTo>
                  <a:lnTo>
                    <a:pt x="5910" y="1172"/>
                  </a:lnTo>
                  <a:lnTo>
                    <a:pt x="5715" y="904"/>
                  </a:lnTo>
                  <a:lnTo>
                    <a:pt x="5520" y="659"/>
                  </a:lnTo>
                  <a:lnTo>
                    <a:pt x="5300" y="464"/>
                  </a:lnTo>
                  <a:lnTo>
                    <a:pt x="5056" y="293"/>
                  </a:lnTo>
                  <a:lnTo>
                    <a:pt x="4811" y="171"/>
                  </a:lnTo>
                  <a:lnTo>
                    <a:pt x="4567" y="73"/>
                  </a:lnTo>
                  <a:lnTo>
                    <a:pt x="4299" y="24"/>
                  </a:lnTo>
                  <a:lnTo>
                    <a:pt x="40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3" name="Google Shape;526;p39">
              <a:extLst>
                <a:ext uri="{FF2B5EF4-FFF2-40B4-BE49-F238E27FC236}">
                  <a16:creationId xmlns:a16="http://schemas.microsoft.com/office/drawing/2014/main" id="{4DF09700-85CF-4E41-862E-DDCA00CAFC1C}"/>
                </a:ext>
              </a:extLst>
            </p:cNvPr>
            <p:cNvSpPr/>
            <p:nvPr/>
          </p:nvSpPr>
          <p:spPr>
            <a:xfrm>
              <a:off x="4798500" y="2329350"/>
              <a:ext cx="76950" cy="84275"/>
            </a:xfrm>
            <a:custGeom>
              <a:avLst/>
              <a:gdLst/>
              <a:ahLst/>
              <a:cxnLst/>
              <a:rect l="l" t="t" r="r" b="b"/>
              <a:pathLst>
                <a:path w="3078" h="3371" extrusionOk="0">
                  <a:moveTo>
                    <a:pt x="1539" y="0"/>
                  </a:moveTo>
                  <a:lnTo>
                    <a:pt x="1222" y="24"/>
                  </a:lnTo>
                  <a:lnTo>
                    <a:pt x="953" y="98"/>
                  </a:lnTo>
                  <a:lnTo>
                    <a:pt x="684" y="220"/>
                  </a:lnTo>
                  <a:lnTo>
                    <a:pt x="464" y="415"/>
                  </a:lnTo>
                  <a:lnTo>
                    <a:pt x="367" y="513"/>
                  </a:lnTo>
                  <a:lnTo>
                    <a:pt x="269" y="635"/>
                  </a:lnTo>
                  <a:lnTo>
                    <a:pt x="196" y="757"/>
                  </a:lnTo>
                  <a:lnTo>
                    <a:pt x="123" y="879"/>
                  </a:lnTo>
                  <a:lnTo>
                    <a:pt x="74" y="1026"/>
                  </a:lnTo>
                  <a:lnTo>
                    <a:pt x="49" y="1172"/>
                  </a:lnTo>
                  <a:lnTo>
                    <a:pt x="25" y="1343"/>
                  </a:lnTo>
                  <a:lnTo>
                    <a:pt x="0" y="1514"/>
                  </a:lnTo>
                  <a:lnTo>
                    <a:pt x="25" y="1685"/>
                  </a:lnTo>
                  <a:lnTo>
                    <a:pt x="49" y="1856"/>
                  </a:lnTo>
                  <a:lnTo>
                    <a:pt x="123" y="2198"/>
                  </a:lnTo>
                  <a:lnTo>
                    <a:pt x="269" y="2516"/>
                  </a:lnTo>
                  <a:lnTo>
                    <a:pt x="464" y="2784"/>
                  </a:lnTo>
                  <a:lnTo>
                    <a:pt x="562" y="2906"/>
                  </a:lnTo>
                  <a:lnTo>
                    <a:pt x="684" y="3029"/>
                  </a:lnTo>
                  <a:lnTo>
                    <a:pt x="806" y="3126"/>
                  </a:lnTo>
                  <a:lnTo>
                    <a:pt x="953" y="3199"/>
                  </a:lnTo>
                  <a:lnTo>
                    <a:pt x="1075" y="3273"/>
                  </a:lnTo>
                  <a:lnTo>
                    <a:pt x="1222" y="3322"/>
                  </a:lnTo>
                  <a:lnTo>
                    <a:pt x="1393" y="3346"/>
                  </a:lnTo>
                  <a:lnTo>
                    <a:pt x="1539" y="3370"/>
                  </a:lnTo>
                  <a:lnTo>
                    <a:pt x="1686" y="3346"/>
                  </a:lnTo>
                  <a:lnTo>
                    <a:pt x="1857" y="3322"/>
                  </a:lnTo>
                  <a:lnTo>
                    <a:pt x="2003" y="3273"/>
                  </a:lnTo>
                  <a:lnTo>
                    <a:pt x="2125" y="3199"/>
                  </a:lnTo>
                  <a:lnTo>
                    <a:pt x="2272" y="3126"/>
                  </a:lnTo>
                  <a:lnTo>
                    <a:pt x="2394" y="3029"/>
                  </a:lnTo>
                  <a:lnTo>
                    <a:pt x="2516" y="2906"/>
                  </a:lnTo>
                  <a:lnTo>
                    <a:pt x="2614" y="2784"/>
                  </a:lnTo>
                  <a:lnTo>
                    <a:pt x="2809" y="2516"/>
                  </a:lnTo>
                  <a:lnTo>
                    <a:pt x="2956" y="2198"/>
                  </a:lnTo>
                  <a:lnTo>
                    <a:pt x="3029" y="1856"/>
                  </a:lnTo>
                  <a:lnTo>
                    <a:pt x="3053" y="1685"/>
                  </a:lnTo>
                  <a:lnTo>
                    <a:pt x="3078" y="1514"/>
                  </a:lnTo>
                  <a:lnTo>
                    <a:pt x="3053" y="1343"/>
                  </a:lnTo>
                  <a:lnTo>
                    <a:pt x="3029" y="1172"/>
                  </a:lnTo>
                  <a:lnTo>
                    <a:pt x="3004" y="1026"/>
                  </a:lnTo>
                  <a:lnTo>
                    <a:pt x="2956" y="879"/>
                  </a:lnTo>
                  <a:lnTo>
                    <a:pt x="2882" y="757"/>
                  </a:lnTo>
                  <a:lnTo>
                    <a:pt x="2809" y="635"/>
                  </a:lnTo>
                  <a:lnTo>
                    <a:pt x="2711" y="513"/>
                  </a:lnTo>
                  <a:lnTo>
                    <a:pt x="2614" y="415"/>
                  </a:lnTo>
                  <a:lnTo>
                    <a:pt x="2394" y="220"/>
                  </a:lnTo>
                  <a:lnTo>
                    <a:pt x="2125" y="98"/>
                  </a:lnTo>
                  <a:lnTo>
                    <a:pt x="1857" y="24"/>
                  </a:lnTo>
                  <a:lnTo>
                    <a:pt x="15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04" name="Google Shape;527;p39">
            <a:extLst>
              <a:ext uri="{FF2B5EF4-FFF2-40B4-BE49-F238E27FC236}">
                <a16:creationId xmlns:a16="http://schemas.microsoft.com/office/drawing/2014/main" id="{16CC41D3-360D-44E9-992A-917965027110}"/>
              </a:ext>
            </a:extLst>
          </p:cNvPr>
          <p:cNvGrpSpPr/>
          <p:nvPr/>
        </p:nvGrpSpPr>
        <p:grpSpPr>
          <a:xfrm>
            <a:off x="4370205" y="2718025"/>
            <a:ext cx="193339" cy="562211"/>
            <a:chOff x="4076175" y="2267050"/>
            <a:chExt cx="173450" cy="504375"/>
          </a:xfrm>
          <a:solidFill>
            <a:schemeClr val="bg2"/>
          </a:solidFill>
        </p:grpSpPr>
        <p:sp>
          <p:nvSpPr>
            <p:cNvPr id="405" name="Google Shape;528;p39">
              <a:extLst>
                <a:ext uri="{FF2B5EF4-FFF2-40B4-BE49-F238E27FC236}">
                  <a16:creationId xmlns:a16="http://schemas.microsoft.com/office/drawing/2014/main" id="{1FF089E2-957F-4DE6-9E1E-2E0F132F931A}"/>
                </a:ext>
              </a:extLst>
            </p:cNvPr>
            <p:cNvSpPr/>
            <p:nvPr/>
          </p:nvSpPr>
          <p:spPr>
            <a:xfrm>
              <a:off x="4122600" y="2267050"/>
              <a:ext cx="80600" cy="91625"/>
            </a:xfrm>
            <a:custGeom>
              <a:avLst/>
              <a:gdLst/>
              <a:ahLst/>
              <a:cxnLst/>
              <a:rect l="l" t="t" r="r" b="b"/>
              <a:pathLst>
                <a:path w="3224" h="3665" extrusionOk="0">
                  <a:moveTo>
                    <a:pt x="1441" y="1"/>
                  </a:moveTo>
                  <a:lnTo>
                    <a:pt x="1295" y="25"/>
                  </a:lnTo>
                  <a:lnTo>
                    <a:pt x="1124" y="74"/>
                  </a:lnTo>
                  <a:lnTo>
                    <a:pt x="977" y="123"/>
                  </a:lnTo>
                  <a:lnTo>
                    <a:pt x="855" y="172"/>
                  </a:lnTo>
                  <a:lnTo>
                    <a:pt x="708" y="245"/>
                  </a:lnTo>
                  <a:lnTo>
                    <a:pt x="586" y="343"/>
                  </a:lnTo>
                  <a:lnTo>
                    <a:pt x="464" y="441"/>
                  </a:lnTo>
                  <a:lnTo>
                    <a:pt x="366" y="563"/>
                  </a:lnTo>
                  <a:lnTo>
                    <a:pt x="269" y="685"/>
                  </a:lnTo>
                  <a:lnTo>
                    <a:pt x="195" y="831"/>
                  </a:lnTo>
                  <a:lnTo>
                    <a:pt x="122" y="978"/>
                  </a:lnTo>
                  <a:lnTo>
                    <a:pt x="73" y="1124"/>
                  </a:lnTo>
                  <a:lnTo>
                    <a:pt x="25" y="1295"/>
                  </a:lnTo>
                  <a:lnTo>
                    <a:pt x="0" y="1466"/>
                  </a:lnTo>
                  <a:lnTo>
                    <a:pt x="0" y="1662"/>
                  </a:lnTo>
                  <a:lnTo>
                    <a:pt x="0" y="1833"/>
                  </a:lnTo>
                  <a:lnTo>
                    <a:pt x="25" y="2028"/>
                  </a:lnTo>
                  <a:lnTo>
                    <a:pt x="73" y="2223"/>
                  </a:lnTo>
                  <a:lnTo>
                    <a:pt x="122" y="2394"/>
                  </a:lnTo>
                  <a:lnTo>
                    <a:pt x="195" y="2565"/>
                  </a:lnTo>
                  <a:lnTo>
                    <a:pt x="269" y="2736"/>
                  </a:lnTo>
                  <a:lnTo>
                    <a:pt x="366" y="2883"/>
                  </a:lnTo>
                  <a:lnTo>
                    <a:pt x="464" y="3029"/>
                  </a:lnTo>
                  <a:lnTo>
                    <a:pt x="586" y="3176"/>
                  </a:lnTo>
                  <a:lnTo>
                    <a:pt x="708" y="3298"/>
                  </a:lnTo>
                  <a:lnTo>
                    <a:pt x="855" y="3396"/>
                  </a:lnTo>
                  <a:lnTo>
                    <a:pt x="977" y="3493"/>
                  </a:lnTo>
                  <a:lnTo>
                    <a:pt x="1124" y="3567"/>
                  </a:lnTo>
                  <a:lnTo>
                    <a:pt x="1295" y="3616"/>
                  </a:lnTo>
                  <a:lnTo>
                    <a:pt x="1441" y="3640"/>
                  </a:lnTo>
                  <a:lnTo>
                    <a:pt x="1612" y="3664"/>
                  </a:lnTo>
                  <a:lnTo>
                    <a:pt x="1783" y="3640"/>
                  </a:lnTo>
                  <a:lnTo>
                    <a:pt x="1930" y="3616"/>
                  </a:lnTo>
                  <a:lnTo>
                    <a:pt x="2100" y="3567"/>
                  </a:lnTo>
                  <a:lnTo>
                    <a:pt x="2247" y="3493"/>
                  </a:lnTo>
                  <a:lnTo>
                    <a:pt x="2369" y="3396"/>
                  </a:lnTo>
                  <a:lnTo>
                    <a:pt x="2516" y="3298"/>
                  </a:lnTo>
                  <a:lnTo>
                    <a:pt x="2638" y="3176"/>
                  </a:lnTo>
                  <a:lnTo>
                    <a:pt x="2760" y="3029"/>
                  </a:lnTo>
                  <a:lnTo>
                    <a:pt x="2858" y="2883"/>
                  </a:lnTo>
                  <a:lnTo>
                    <a:pt x="2955" y="2736"/>
                  </a:lnTo>
                  <a:lnTo>
                    <a:pt x="3029" y="2565"/>
                  </a:lnTo>
                  <a:lnTo>
                    <a:pt x="3102" y="2394"/>
                  </a:lnTo>
                  <a:lnTo>
                    <a:pt x="3151" y="2223"/>
                  </a:lnTo>
                  <a:lnTo>
                    <a:pt x="3200" y="2028"/>
                  </a:lnTo>
                  <a:lnTo>
                    <a:pt x="3224" y="1833"/>
                  </a:lnTo>
                  <a:lnTo>
                    <a:pt x="3224" y="1662"/>
                  </a:lnTo>
                  <a:lnTo>
                    <a:pt x="3224" y="1466"/>
                  </a:lnTo>
                  <a:lnTo>
                    <a:pt x="3200" y="1295"/>
                  </a:lnTo>
                  <a:lnTo>
                    <a:pt x="3151" y="1124"/>
                  </a:lnTo>
                  <a:lnTo>
                    <a:pt x="3102" y="978"/>
                  </a:lnTo>
                  <a:lnTo>
                    <a:pt x="3029" y="831"/>
                  </a:lnTo>
                  <a:lnTo>
                    <a:pt x="2955" y="685"/>
                  </a:lnTo>
                  <a:lnTo>
                    <a:pt x="2858" y="563"/>
                  </a:lnTo>
                  <a:lnTo>
                    <a:pt x="2760" y="441"/>
                  </a:lnTo>
                  <a:lnTo>
                    <a:pt x="2638" y="343"/>
                  </a:lnTo>
                  <a:lnTo>
                    <a:pt x="2516" y="245"/>
                  </a:lnTo>
                  <a:lnTo>
                    <a:pt x="2369" y="172"/>
                  </a:lnTo>
                  <a:lnTo>
                    <a:pt x="2247" y="123"/>
                  </a:lnTo>
                  <a:lnTo>
                    <a:pt x="2100" y="74"/>
                  </a:lnTo>
                  <a:lnTo>
                    <a:pt x="1930" y="25"/>
                  </a:lnTo>
                  <a:lnTo>
                    <a:pt x="178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6" name="Google Shape;529;p39">
              <a:extLst>
                <a:ext uri="{FF2B5EF4-FFF2-40B4-BE49-F238E27FC236}">
                  <a16:creationId xmlns:a16="http://schemas.microsoft.com/office/drawing/2014/main" id="{08AA5AE0-50E2-4712-B9A0-4CC2D2043F36}"/>
                </a:ext>
              </a:extLst>
            </p:cNvPr>
            <p:cNvSpPr/>
            <p:nvPr/>
          </p:nvSpPr>
          <p:spPr>
            <a:xfrm>
              <a:off x="4076175" y="2370250"/>
              <a:ext cx="173450" cy="401175"/>
            </a:xfrm>
            <a:custGeom>
              <a:avLst/>
              <a:gdLst/>
              <a:ahLst/>
              <a:cxnLst/>
              <a:rect l="l" t="t" r="r" b="b"/>
              <a:pathLst>
                <a:path w="6938" h="16047" extrusionOk="0">
                  <a:moveTo>
                    <a:pt x="2736" y="0"/>
                  </a:moveTo>
                  <a:lnTo>
                    <a:pt x="2541" y="49"/>
                  </a:lnTo>
                  <a:lnTo>
                    <a:pt x="2346" y="123"/>
                  </a:lnTo>
                  <a:lnTo>
                    <a:pt x="2175" y="196"/>
                  </a:lnTo>
                  <a:lnTo>
                    <a:pt x="2028" y="293"/>
                  </a:lnTo>
                  <a:lnTo>
                    <a:pt x="1711" y="489"/>
                  </a:lnTo>
                  <a:lnTo>
                    <a:pt x="1442" y="758"/>
                  </a:lnTo>
                  <a:lnTo>
                    <a:pt x="1173" y="1075"/>
                  </a:lnTo>
                  <a:lnTo>
                    <a:pt x="953" y="1417"/>
                  </a:lnTo>
                  <a:lnTo>
                    <a:pt x="758" y="1808"/>
                  </a:lnTo>
                  <a:lnTo>
                    <a:pt x="587" y="2223"/>
                  </a:lnTo>
                  <a:lnTo>
                    <a:pt x="441" y="2711"/>
                  </a:lnTo>
                  <a:lnTo>
                    <a:pt x="318" y="3200"/>
                  </a:lnTo>
                  <a:lnTo>
                    <a:pt x="221" y="3737"/>
                  </a:lnTo>
                  <a:lnTo>
                    <a:pt x="147" y="4323"/>
                  </a:lnTo>
                  <a:lnTo>
                    <a:pt x="74" y="4909"/>
                  </a:lnTo>
                  <a:lnTo>
                    <a:pt x="25" y="5544"/>
                  </a:lnTo>
                  <a:lnTo>
                    <a:pt x="1" y="6204"/>
                  </a:lnTo>
                  <a:lnTo>
                    <a:pt x="1" y="6888"/>
                  </a:lnTo>
                  <a:lnTo>
                    <a:pt x="25" y="7034"/>
                  </a:lnTo>
                  <a:lnTo>
                    <a:pt x="50" y="7181"/>
                  </a:lnTo>
                  <a:lnTo>
                    <a:pt x="99" y="7327"/>
                  </a:lnTo>
                  <a:lnTo>
                    <a:pt x="172" y="7425"/>
                  </a:lnTo>
                  <a:lnTo>
                    <a:pt x="245" y="7523"/>
                  </a:lnTo>
                  <a:lnTo>
                    <a:pt x="318" y="7596"/>
                  </a:lnTo>
                  <a:lnTo>
                    <a:pt x="416" y="7645"/>
                  </a:lnTo>
                  <a:lnTo>
                    <a:pt x="636" y="7645"/>
                  </a:lnTo>
                  <a:lnTo>
                    <a:pt x="734" y="7596"/>
                  </a:lnTo>
                  <a:lnTo>
                    <a:pt x="807" y="7523"/>
                  </a:lnTo>
                  <a:lnTo>
                    <a:pt x="880" y="7425"/>
                  </a:lnTo>
                  <a:lnTo>
                    <a:pt x="929" y="7327"/>
                  </a:lnTo>
                  <a:lnTo>
                    <a:pt x="953" y="7181"/>
                  </a:lnTo>
                  <a:lnTo>
                    <a:pt x="978" y="6888"/>
                  </a:lnTo>
                  <a:lnTo>
                    <a:pt x="1002" y="6521"/>
                  </a:lnTo>
                  <a:lnTo>
                    <a:pt x="1027" y="6106"/>
                  </a:lnTo>
                  <a:lnTo>
                    <a:pt x="1149" y="5105"/>
                  </a:lnTo>
                  <a:lnTo>
                    <a:pt x="1295" y="4103"/>
                  </a:lnTo>
                  <a:lnTo>
                    <a:pt x="1369" y="3664"/>
                  </a:lnTo>
                  <a:lnTo>
                    <a:pt x="1466" y="3298"/>
                  </a:lnTo>
                  <a:lnTo>
                    <a:pt x="1417" y="3102"/>
                  </a:lnTo>
                  <a:lnTo>
                    <a:pt x="1393" y="2907"/>
                  </a:lnTo>
                  <a:lnTo>
                    <a:pt x="1393" y="2711"/>
                  </a:lnTo>
                  <a:lnTo>
                    <a:pt x="1417" y="2540"/>
                  </a:lnTo>
                  <a:lnTo>
                    <a:pt x="1442" y="2394"/>
                  </a:lnTo>
                  <a:lnTo>
                    <a:pt x="1515" y="2247"/>
                  </a:lnTo>
                  <a:lnTo>
                    <a:pt x="1588" y="2125"/>
                  </a:lnTo>
                  <a:lnTo>
                    <a:pt x="1662" y="2052"/>
                  </a:lnTo>
                  <a:lnTo>
                    <a:pt x="1588" y="2150"/>
                  </a:lnTo>
                  <a:lnTo>
                    <a:pt x="1540" y="2296"/>
                  </a:lnTo>
                  <a:lnTo>
                    <a:pt x="1491" y="2492"/>
                  </a:lnTo>
                  <a:lnTo>
                    <a:pt x="1491" y="2687"/>
                  </a:lnTo>
                  <a:lnTo>
                    <a:pt x="1515" y="2882"/>
                  </a:lnTo>
                  <a:lnTo>
                    <a:pt x="1564" y="3078"/>
                  </a:lnTo>
                  <a:lnTo>
                    <a:pt x="1613" y="3175"/>
                  </a:lnTo>
                  <a:lnTo>
                    <a:pt x="1686" y="3273"/>
                  </a:lnTo>
                  <a:lnTo>
                    <a:pt x="1759" y="3346"/>
                  </a:lnTo>
                  <a:lnTo>
                    <a:pt x="1857" y="3420"/>
                  </a:lnTo>
                  <a:lnTo>
                    <a:pt x="1906" y="3786"/>
                  </a:lnTo>
                  <a:lnTo>
                    <a:pt x="1930" y="3981"/>
                  </a:lnTo>
                  <a:lnTo>
                    <a:pt x="1955" y="4201"/>
                  </a:lnTo>
                  <a:lnTo>
                    <a:pt x="1930" y="4445"/>
                  </a:lnTo>
                  <a:lnTo>
                    <a:pt x="1906" y="4738"/>
                  </a:lnTo>
                  <a:lnTo>
                    <a:pt x="1833" y="5032"/>
                  </a:lnTo>
                  <a:lnTo>
                    <a:pt x="1711" y="5398"/>
                  </a:lnTo>
                  <a:lnTo>
                    <a:pt x="1515" y="5911"/>
                  </a:lnTo>
                  <a:lnTo>
                    <a:pt x="1369" y="6399"/>
                  </a:lnTo>
                  <a:lnTo>
                    <a:pt x="1271" y="6839"/>
                  </a:lnTo>
                  <a:lnTo>
                    <a:pt x="1222" y="7230"/>
                  </a:lnTo>
                  <a:lnTo>
                    <a:pt x="1173" y="7620"/>
                  </a:lnTo>
                  <a:lnTo>
                    <a:pt x="1173" y="8011"/>
                  </a:lnTo>
                  <a:lnTo>
                    <a:pt x="1198" y="8817"/>
                  </a:lnTo>
                  <a:lnTo>
                    <a:pt x="1247" y="9989"/>
                  </a:lnTo>
                  <a:lnTo>
                    <a:pt x="1295" y="11162"/>
                  </a:lnTo>
                  <a:lnTo>
                    <a:pt x="1320" y="13238"/>
                  </a:lnTo>
                  <a:lnTo>
                    <a:pt x="1344" y="14728"/>
                  </a:lnTo>
                  <a:lnTo>
                    <a:pt x="1344" y="15314"/>
                  </a:lnTo>
                  <a:lnTo>
                    <a:pt x="1369" y="15533"/>
                  </a:lnTo>
                  <a:lnTo>
                    <a:pt x="1417" y="15704"/>
                  </a:lnTo>
                  <a:lnTo>
                    <a:pt x="1491" y="15827"/>
                  </a:lnTo>
                  <a:lnTo>
                    <a:pt x="1588" y="15924"/>
                  </a:lnTo>
                  <a:lnTo>
                    <a:pt x="1662" y="15998"/>
                  </a:lnTo>
                  <a:lnTo>
                    <a:pt x="1735" y="16022"/>
                  </a:lnTo>
                  <a:lnTo>
                    <a:pt x="1833" y="16046"/>
                  </a:lnTo>
                  <a:lnTo>
                    <a:pt x="1955" y="16046"/>
                  </a:lnTo>
                  <a:lnTo>
                    <a:pt x="2077" y="15998"/>
                  </a:lnTo>
                  <a:lnTo>
                    <a:pt x="2175" y="15949"/>
                  </a:lnTo>
                  <a:lnTo>
                    <a:pt x="2248" y="15875"/>
                  </a:lnTo>
                  <a:lnTo>
                    <a:pt x="2321" y="15802"/>
                  </a:lnTo>
                  <a:lnTo>
                    <a:pt x="2394" y="15680"/>
                  </a:lnTo>
                  <a:lnTo>
                    <a:pt x="2419" y="15533"/>
                  </a:lnTo>
                  <a:lnTo>
                    <a:pt x="2468" y="15387"/>
                  </a:lnTo>
                  <a:lnTo>
                    <a:pt x="3152" y="8548"/>
                  </a:lnTo>
                  <a:lnTo>
                    <a:pt x="3152" y="8451"/>
                  </a:lnTo>
                  <a:lnTo>
                    <a:pt x="3200" y="8280"/>
                  </a:lnTo>
                  <a:lnTo>
                    <a:pt x="3249" y="8182"/>
                  </a:lnTo>
                  <a:lnTo>
                    <a:pt x="3298" y="8084"/>
                  </a:lnTo>
                  <a:lnTo>
                    <a:pt x="3371" y="8011"/>
                  </a:lnTo>
                  <a:lnTo>
                    <a:pt x="3469" y="7987"/>
                  </a:lnTo>
                  <a:lnTo>
                    <a:pt x="3567" y="8011"/>
                  </a:lnTo>
                  <a:lnTo>
                    <a:pt x="3640" y="8084"/>
                  </a:lnTo>
                  <a:lnTo>
                    <a:pt x="3689" y="8182"/>
                  </a:lnTo>
                  <a:lnTo>
                    <a:pt x="3738" y="8280"/>
                  </a:lnTo>
                  <a:lnTo>
                    <a:pt x="3787" y="8451"/>
                  </a:lnTo>
                  <a:lnTo>
                    <a:pt x="3787" y="8548"/>
                  </a:lnTo>
                  <a:lnTo>
                    <a:pt x="4470" y="15387"/>
                  </a:lnTo>
                  <a:lnTo>
                    <a:pt x="4519" y="15533"/>
                  </a:lnTo>
                  <a:lnTo>
                    <a:pt x="4544" y="15680"/>
                  </a:lnTo>
                  <a:lnTo>
                    <a:pt x="4617" y="15802"/>
                  </a:lnTo>
                  <a:lnTo>
                    <a:pt x="4690" y="15875"/>
                  </a:lnTo>
                  <a:lnTo>
                    <a:pt x="4763" y="15949"/>
                  </a:lnTo>
                  <a:lnTo>
                    <a:pt x="4861" y="15998"/>
                  </a:lnTo>
                  <a:lnTo>
                    <a:pt x="4983" y="16046"/>
                  </a:lnTo>
                  <a:lnTo>
                    <a:pt x="5105" y="16046"/>
                  </a:lnTo>
                  <a:lnTo>
                    <a:pt x="5203" y="16022"/>
                  </a:lnTo>
                  <a:lnTo>
                    <a:pt x="5276" y="15998"/>
                  </a:lnTo>
                  <a:lnTo>
                    <a:pt x="5350" y="15924"/>
                  </a:lnTo>
                  <a:lnTo>
                    <a:pt x="5447" y="15827"/>
                  </a:lnTo>
                  <a:lnTo>
                    <a:pt x="5521" y="15704"/>
                  </a:lnTo>
                  <a:lnTo>
                    <a:pt x="5569" y="15533"/>
                  </a:lnTo>
                  <a:lnTo>
                    <a:pt x="5594" y="15314"/>
                  </a:lnTo>
                  <a:lnTo>
                    <a:pt x="5594" y="14728"/>
                  </a:lnTo>
                  <a:lnTo>
                    <a:pt x="5618" y="13238"/>
                  </a:lnTo>
                  <a:lnTo>
                    <a:pt x="5643" y="11162"/>
                  </a:lnTo>
                  <a:lnTo>
                    <a:pt x="5692" y="9989"/>
                  </a:lnTo>
                  <a:lnTo>
                    <a:pt x="5740" y="8817"/>
                  </a:lnTo>
                  <a:lnTo>
                    <a:pt x="5765" y="8011"/>
                  </a:lnTo>
                  <a:lnTo>
                    <a:pt x="5765" y="7620"/>
                  </a:lnTo>
                  <a:lnTo>
                    <a:pt x="5716" y="7230"/>
                  </a:lnTo>
                  <a:lnTo>
                    <a:pt x="5667" y="6839"/>
                  </a:lnTo>
                  <a:lnTo>
                    <a:pt x="5569" y="6399"/>
                  </a:lnTo>
                  <a:lnTo>
                    <a:pt x="5423" y="5911"/>
                  </a:lnTo>
                  <a:lnTo>
                    <a:pt x="5227" y="5398"/>
                  </a:lnTo>
                  <a:lnTo>
                    <a:pt x="5105" y="5032"/>
                  </a:lnTo>
                  <a:lnTo>
                    <a:pt x="5032" y="4738"/>
                  </a:lnTo>
                  <a:lnTo>
                    <a:pt x="5008" y="4445"/>
                  </a:lnTo>
                  <a:lnTo>
                    <a:pt x="4983" y="4201"/>
                  </a:lnTo>
                  <a:lnTo>
                    <a:pt x="5008" y="3981"/>
                  </a:lnTo>
                  <a:lnTo>
                    <a:pt x="5032" y="3786"/>
                  </a:lnTo>
                  <a:lnTo>
                    <a:pt x="5081" y="3420"/>
                  </a:lnTo>
                  <a:lnTo>
                    <a:pt x="5179" y="3346"/>
                  </a:lnTo>
                  <a:lnTo>
                    <a:pt x="5252" y="3273"/>
                  </a:lnTo>
                  <a:lnTo>
                    <a:pt x="5325" y="3175"/>
                  </a:lnTo>
                  <a:lnTo>
                    <a:pt x="5374" y="3078"/>
                  </a:lnTo>
                  <a:lnTo>
                    <a:pt x="5423" y="2882"/>
                  </a:lnTo>
                  <a:lnTo>
                    <a:pt x="5447" y="2687"/>
                  </a:lnTo>
                  <a:lnTo>
                    <a:pt x="5447" y="2492"/>
                  </a:lnTo>
                  <a:lnTo>
                    <a:pt x="5398" y="2296"/>
                  </a:lnTo>
                  <a:lnTo>
                    <a:pt x="5350" y="2150"/>
                  </a:lnTo>
                  <a:lnTo>
                    <a:pt x="5276" y="2052"/>
                  </a:lnTo>
                  <a:lnTo>
                    <a:pt x="5350" y="2125"/>
                  </a:lnTo>
                  <a:lnTo>
                    <a:pt x="5423" y="2247"/>
                  </a:lnTo>
                  <a:lnTo>
                    <a:pt x="5496" y="2394"/>
                  </a:lnTo>
                  <a:lnTo>
                    <a:pt x="5521" y="2540"/>
                  </a:lnTo>
                  <a:lnTo>
                    <a:pt x="5545" y="2711"/>
                  </a:lnTo>
                  <a:lnTo>
                    <a:pt x="5545" y="2907"/>
                  </a:lnTo>
                  <a:lnTo>
                    <a:pt x="5521" y="3102"/>
                  </a:lnTo>
                  <a:lnTo>
                    <a:pt x="5472" y="3298"/>
                  </a:lnTo>
                  <a:lnTo>
                    <a:pt x="5569" y="3664"/>
                  </a:lnTo>
                  <a:lnTo>
                    <a:pt x="5643" y="4103"/>
                  </a:lnTo>
                  <a:lnTo>
                    <a:pt x="5789" y="5105"/>
                  </a:lnTo>
                  <a:lnTo>
                    <a:pt x="5911" y="6106"/>
                  </a:lnTo>
                  <a:lnTo>
                    <a:pt x="5936" y="6521"/>
                  </a:lnTo>
                  <a:lnTo>
                    <a:pt x="5960" y="6888"/>
                  </a:lnTo>
                  <a:lnTo>
                    <a:pt x="5985" y="7181"/>
                  </a:lnTo>
                  <a:lnTo>
                    <a:pt x="6009" y="7327"/>
                  </a:lnTo>
                  <a:lnTo>
                    <a:pt x="6058" y="7425"/>
                  </a:lnTo>
                  <a:lnTo>
                    <a:pt x="6131" y="7523"/>
                  </a:lnTo>
                  <a:lnTo>
                    <a:pt x="6204" y="7596"/>
                  </a:lnTo>
                  <a:lnTo>
                    <a:pt x="6302" y="7645"/>
                  </a:lnTo>
                  <a:lnTo>
                    <a:pt x="6522" y="7645"/>
                  </a:lnTo>
                  <a:lnTo>
                    <a:pt x="6620" y="7596"/>
                  </a:lnTo>
                  <a:lnTo>
                    <a:pt x="6693" y="7523"/>
                  </a:lnTo>
                  <a:lnTo>
                    <a:pt x="6766" y="7425"/>
                  </a:lnTo>
                  <a:lnTo>
                    <a:pt x="6839" y="7327"/>
                  </a:lnTo>
                  <a:lnTo>
                    <a:pt x="6888" y="7181"/>
                  </a:lnTo>
                  <a:lnTo>
                    <a:pt x="6913" y="7034"/>
                  </a:lnTo>
                  <a:lnTo>
                    <a:pt x="6937" y="6888"/>
                  </a:lnTo>
                  <a:lnTo>
                    <a:pt x="6937" y="6204"/>
                  </a:lnTo>
                  <a:lnTo>
                    <a:pt x="6913" y="5544"/>
                  </a:lnTo>
                  <a:lnTo>
                    <a:pt x="6864" y="4909"/>
                  </a:lnTo>
                  <a:lnTo>
                    <a:pt x="6791" y="4323"/>
                  </a:lnTo>
                  <a:lnTo>
                    <a:pt x="6717" y="3737"/>
                  </a:lnTo>
                  <a:lnTo>
                    <a:pt x="6620" y="3200"/>
                  </a:lnTo>
                  <a:lnTo>
                    <a:pt x="6497" y="2711"/>
                  </a:lnTo>
                  <a:lnTo>
                    <a:pt x="6351" y="2223"/>
                  </a:lnTo>
                  <a:lnTo>
                    <a:pt x="6180" y="1808"/>
                  </a:lnTo>
                  <a:lnTo>
                    <a:pt x="5985" y="1417"/>
                  </a:lnTo>
                  <a:lnTo>
                    <a:pt x="5765" y="1075"/>
                  </a:lnTo>
                  <a:lnTo>
                    <a:pt x="5496" y="758"/>
                  </a:lnTo>
                  <a:lnTo>
                    <a:pt x="5227" y="489"/>
                  </a:lnTo>
                  <a:lnTo>
                    <a:pt x="4910" y="293"/>
                  </a:lnTo>
                  <a:lnTo>
                    <a:pt x="4763" y="196"/>
                  </a:lnTo>
                  <a:lnTo>
                    <a:pt x="4592" y="123"/>
                  </a:lnTo>
                  <a:lnTo>
                    <a:pt x="4397" y="49"/>
                  </a:lnTo>
                  <a:lnTo>
                    <a:pt x="4202" y="0"/>
                  </a:lnTo>
                  <a:lnTo>
                    <a:pt x="4031" y="98"/>
                  </a:lnTo>
                  <a:lnTo>
                    <a:pt x="3860" y="147"/>
                  </a:lnTo>
                  <a:lnTo>
                    <a:pt x="3664" y="196"/>
                  </a:lnTo>
                  <a:lnTo>
                    <a:pt x="3469" y="220"/>
                  </a:lnTo>
                  <a:lnTo>
                    <a:pt x="3274" y="196"/>
                  </a:lnTo>
                  <a:lnTo>
                    <a:pt x="3078" y="147"/>
                  </a:lnTo>
                  <a:lnTo>
                    <a:pt x="2907" y="98"/>
                  </a:lnTo>
                  <a:lnTo>
                    <a:pt x="273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07" name="Google Shape;530;p39">
            <a:extLst>
              <a:ext uri="{FF2B5EF4-FFF2-40B4-BE49-F238E27FC236}">
                <a16:creationId xmlns:a16="http://schemas.microsoft.com/office/drawing/2014/main" id="{61AA9503-9F88-491A-9C9D-0E7ECE75B5D9}"/>
              </a:ext>
            </a:extLst>
          </p:cNvPr>
          <p:cNvSpPr/>
          <p:nvPr/>
        </p:nvSpPr>
        <p:spPr>
          <a:xfrm>
            <a:off x="5756800" y="2777343"/>
            <a:ext cx="426081" cy="449211"/>
          </a:xfrm>
          <a:custGeom>
            <a:avLst/>
            <a:gdLst/>
            <a:ahLst/>
            <a:cxnLst/>
            <a:rect l="l" t="t" r="r" b="b"/>
            <a:pathLst>
              <a:path w="15290" h="16120" extrusionOk="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08" name="Google Shape;531;p39">
            <a:extLst>
              <a:ext uri="{FF2B5EF4-FFF2-40B4-BE49-F238E27FC236}">
                <a16:creationId xmlns:a16="http://schemas.microsoft.com/office/drawing/2014/main" id="{C30C5788-C34E-4D01-8343-CDFE63DACF3B}"/>
              </a:ext>
            </a:extLst>
          </p:cNvPr>
          <p:cNvGrpSpPr/>
          <p:nvPr/>
        </p:nvGrpSpPr>
        <p:grpSpPr>
          <a:xfrm>
            <a:off x="6486845" y="2785409"/>
            <a:ext cx="468272" cy="432881"/>
            <a:chOff x="5975075" y="2327500"/>
            <a:chExt cx="420100" cy="388350"/>
          </a:xfrm>
          <a:solidFill>
            <a:schemeClr val="bg2"/>
          </a:solidFill>
        </p:grpSpPr>
        <p:sp>
          <p:nvSpPr>
            <p:cNvPr id="409" name="Google Shape;532;p39">
              <a:extLst>
                <a:ext uri="{FF2B5EF4-FFF2-40B4-BE49-F238E27FC236}">
                  <a16:creationId xmlns:a16="http://schemas.microsoft.com/office/drawing/2014/main" id="{13F2F19D-D1C4-4BCF-9589-B98076774C09}"/>
                </a:ext>
              </a:extLst>
            </p:cNvPr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l" t="t" r="r" b="b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0" name="Google Shape;533;p39">
              <a:extLst>
                <a:ext uri="{FF2B5EF4-FFF2-40B4-BE49-F238E27FC236}">
                  <a16:creationId xmlns:a16="http://schemas.microsoft.com/office/drawing/2014/main" id="{DF5DB4B2-7819-4744-87C1-7BF8645E5DD2}"/>
                </a:ext>
              </a:extLst>
            </p:cNvPr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l" t="t" r="r" b="b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11" name="Google Shape;534;p39">
            <a:extLst>
              <a:ext uri="{FF2B5EF4-FFF2-40B4-BE49-F238E27FC236}">
                <a16:creationId xmlns:a16="http://schemas.microsoft.com/office/drawing/2014/main" id="{92C1C9D2-D2AE-4295-B0F5-BA69D95FBD92}"/>
              </a:ext>
            </a:extLst>
          </p:cNvPr>
          <p:cNvGrpSpPr/>
          <p:nvPr/>
        </p:nvGrpSpPr>
        <p:grpSpPr>
          <a:xfrm>
            <a:off x="7328726" y="2772477"/>
            <a:ext cx="287249" cy="468272"/>
            <a:chOff x="6730350" y="2315900"/>
            <a:chExt cx="257700" cy="420100"/>
          </a:xfrm>
          <a:solidFill>
            <a:schemeClr val="bg2"/>
          </a:solidFill>
        </p:grpSpPr>
        <p:sp>
          <p:nvSpPr>
            <p:cNvPr id="412" name="Google Shape;535;p39">
              <a:extLst>
                <a:ext uri="{FF2B5EF4-FFF2-40B4-BE49-F238E27FC236}">
                  <a16:creationId xmlns:a16="http://schemas.microsoft.com/office/drawing/2014/main" id="{30C8A236-CC05-414D-9994-E31302450D2E}"/>
                </a:ext>
              </a:extLst>
            </p:cNvPr>
            <p:cNvSpPr/>
            <p:nvPr/>
          </p:nvSpPr>
          <p:spPr>
            <a:xfrm>
              <a:off x="6807900" y="26712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3" name="Google Shape;536;p39">
              <a:extLst>
                <a:ext uri="{FF2B5EF4-FFF2-40B4-BE49-F238E27FC236}">
                  <a16:creationId xmlns:a16="http://schemas.microsoft.com/office/drawing/2014/main" id="{D0FB271F-41EC-4604-B462-4E45F93F23E7}"/>
                </a:ext>
              </a:extLst>
            </p:cNvPr>
            <p:cNvSpPr/>
            <p:nvPr/>
          </p:nvSpPr>
          <p:spPr>
            <a:xfrm>
              <a:off x="6807900" y="26364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4" name="Google Shape;537;p39">
              <a:extLst>
                <a:ext uri="{FF2B5EF4-FFF2-40B4-BE49-F238E27FC236}">
                  <a16:creationId xmlns:a16="http://schemas.microsoft.com/office/drawing/2014/main" id="{F72D5845-4458-4C00-90CE-9903497EC064}"/>
                </a:ext>
              </a:extLst>
            </p:cNvPr>
            <p:cNvSpPr/>
            <p:nvPr/>
          </p:nvSpPr>
          <p:spPr>
            <a:xfrm>
              <a:off x="6807900" y="2706075"/>
              <a:ext cx="102600" cy="29925"/>
            </a:xfrm>
            <a:custGeom>
              <a:avLst/>
              <a:gdLst/>
              <a:ahLst/>
              <a:cxnLst/>
              <a:rect l="l" t="t" r="r" b="b"/>
              <a:pathLst>
                <a:path w="4104" h="1197" extrusionOk="0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5" name="Google Shape;538;p39">
              <a:extLst>
                <a:ext uri="{FF2B5EF4-FFF2-40B4-BE49-F238E27FC236}">
                  <a16:creationId xmlns:a16="http://schemas.microsoft.com/office/drawing/2014/main" id="{6FA1D0E1-04AC-404D-B244-7EC1C89FA35D}"/>
                </a:ext>
              </a:extLst>
            </p:cNvPr>
            <p:cNvSpPr/>
            <p:nvPr/>
          </p:nvSpPr>
          <p:spPr>
            <a:xfrm>
              <a:off x="6811575" y="2463675"/>
              <a:ext cx="95275" cy="160600"/>
            </a:xfrm>
            <a:custGeom>
              <a:avLst/>
              <a:gdLst/>
              <a:ahLst/>
              <a:cxnLst/>
              <a:rect l="l" t="t" r="r" b="b"/>
              <a:pathLst>
                <a:path w="3811" h="6424" extrusionOk="0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6" name="Google Shape;539;p39">
              <a:extLst>
                <a:ext uri="{FF2B5EF4-FFF2-40B4-BE49-F238E27FC236}">
                  <a16:creationId xmlns:a16="http://schemas.microsoft.com/office/drawing/2014/main" id="{61C08333-9E4E-4414-B98A-1EB281635F98}"/>
                </a:ext>
              </a:extLst>
            </p:cNvPr>
            <p:cNvSpPr/>
            <p:nvPr/>
          </p:nvSpPr>
          <p:spPr>
            <a:xfrm>
              <a:off x="6730350" y="2315900"/>
              <a:ext cx="257700" cy="308375"/>
            </a:xfrm>
            <a:custGeom>
              <a:avLst/>
              <a:gdLst/>
              <a:ahLst/>
              <a:cxnLst/>
              <a:rect l="l" t="t" r="r" b="b"/>
              <a:pathLst>
                <a:path w="10308" h="12335" extrusionOk="0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17" name="Google Shape;540;p39">
            <a:extLst>
              <a:ext uri="{FF2B5EF4-FFF2-40B4-BE49-F238E27FC236}">
                <a16:creationId xmlns:a16="http://schemas.microsoft.com/office/drawing/2014/main" id="{13AF06F9-BC4F-4088-908E-1C3719C1ABB4}"/>
              </a:ext>
            </a:extLst>
          </p:cNvPr>
          <p:cNvGrpSpPr/>
          <p:nvPr/>
        </p:nvGrpSpPr>
        <p:grpSpPr>
          <a:xfrm>
            <a:off x="637186" y="3487787"/>
            <a:ext cx="145687" cy="530888"/>
            <a:chOff x="727175" y="2957625"/>
            <a:chExt cx="130700" cy="476275"/>
          </a:xfrm>
          <a:solidFill>
            <a:schemeClr val="bg2"/>
          </a:solidFill>
        </p:grpSpPr>
        <p:sp>
          <p:nvSpPr>
            <p:cNvPr id="418" name="Google Shape;541;p39">
              <a:extLst>
                <a:ext uri="{FF2B5EF4-FFF2-40B4-BE49-F238E27FC236}">
                  <a16:creationId xmlns:a16="http://schemas.microsoft.com/office/drawing/2014/main" id="{067E8AC0-0A92-4AB6-8517-35590C50742D}"/>
                </a:ext>
              </a:extLst>
            </p:cNvPr>
            <p:cNvSpPr/>
            <p:nvPr/>
          </p:nvSpPr>
          <p:spPr>
            <a:xfrm>
              <a:off x="727175" y="2957625"/>
              <a:ext cx="130700" cy="476275"/>
            </a:xfrm>
            <a:custGeom>
              <a:avLst/>
              <a:gdLst/>
              <a:ahLst/>
              <a:cxnLst/>
              <a:rect l="l" t="t" r="r" b="b"/>
              <a:pathLst>
                <a:path w="5228" h="19051" extrusionOk="0">
                  <a:moveTo>
                    <a:pt x="2614" y="489"/>
                  </a:moveTo>
                  <a:lnTo>
                    <a:pt x="2858" y="538"/>
                  </a:lnTo>
                  <a:lnTo>
                    <a:pt x="3102" y="611"/>
                  </a:lnTo>
                  <a:lnTo>
                    <a:pt x="3322" y="709"/>
                  </a:lnTo>
                  <a:lnTo>
                    <a:pt x="3493" y="880"/>
                  </a:lnTo>
                  <a:lnTo>
                    <a:pt x="3664" y="1051"/>
                  </a:lnTo>
                  <a:lnTo>
                    <a:pt x="3762" y="1270"/>
                  </a:lnTo>
                  <a:lnTo>
                    <a:pt x="3835" y="1490"/>
                  </a:lnTo>
                  <a:lnTo>
                    <a:pt x="3859" y="1759"/>
                  </a:lnTo>
                  <a:lnTo>
                    <a:pt x="3859" y="14483"/>
                  </a:lnTo>
                  <a:lnTo>
                    <a:pt x="3884" y="14581"/>
                  </a:lnTo>
                  <a:lnTo>
                    <a:pt x="3908" y="14679"/>
                  </a:lnTo>
                  <a:lnTo>
                    <a:pt x="3957" y="14776"/>
                  </a:lnTo>
                  <a:lnTo>
                    <a:pt x="4030" y="14850"/>
                  </a:lnTo>
                  <a:lnTo>
                    <a:pt x="4177" y="14996"/>
                  </a:lnTo>
                  <a:lnTo>
                    <a:pt x="4324" y="15167"/>
                  </a:lnTo>
                  <a:lnTo>
                    <a:pt x="4446" y="15363"/>
                  </a:lnTo>
                  <a:lnTo>
                    <a:pt x="4543" y="15558"/>
                  </a:lnTo>
                  <a:lnTo>
                    <a:pt x="4641" y="15778"/>
                  </a:lnTo>
                  <a:lnTo>
                    <a:pt x="4690" y="15973"/>
                  </a:lnTo>
                  <a:lnTo>
                    <a:pt x="4714" y="16193"/>
                  </a:lnTo>
                  <a:lnTo>
                    <a:pt x="4739" y="16437"/>
                  </a:lnTo>
                  <a:lnTo>
                    <a:pt x="4714" y="16633"/>
                  </a:lnTo>
                  <a:lnTo>
                    <a:pt x="4690" y="16852"/>
                  </a:lnTo>
                  <a:lnTo>
                    <a:pt x="4641" y="17048"/>
                  </a:lnTo>
                  <a:lnTo>
                    <a:pt x="4568" y="17243"/>
                  </a:lnTo>
                  <a:lnTo>
                    <a:pt x="4470" y="17438"/>
                  </a:lnTo>
                  <a:lnTo>
                    <a:pt x="4372" y="17609"/>
                  </a:lnTo>
                  <a:lnTo>
                    <a:pt x="4250" y="17780"/>
                  </a:lnTo>
                  <a:lnTo>
                    <a:pt x="4104" y="17927"/>
                  </a:lnTo>
                  <a:lnTo>
                    <a:pt x="3957" y="18073"/>
                  </a:lnTo>
                  <a:lnTo>
                    <a:pt x="3811" y="18196"/>
                  </a:lnTo>
                  <a:lnTo>
                    <a:pt x="3615" y="18293"/>
                  </a:lnTo>
                  <a:lnTo>
                    <a:pt x="3444" y="18391"/>
                  </a:lnTo>
                  <a:lnTo>
                    <a:pt x="3249" y="18464"/>
                  </a:lnTo>
                  <a:lnTo>
                    <a:pt x="3029" y="18513"/>
                  </a:lnTo>
                  <a:lnTo>
                    <a:pt x="2834" y="18538"/>
                  </a:lnTo>
                  <a:lnTo>
                    <a:pt x="2614" y="18562"/>
                  </a:lnTo>
                  <a:lnTo>
                    <a:pt x="2394" y="18538"/>
                  </a:lnTo>
                  <a:lnTo>
                    <a:pt x="2174" y="18513"/>
                  </a:lnTo>
                  <a:lnTo>
                    <a:pt x="1979" y="18464"/>
                  </a:lnTo>
                  <a:lnTo>
                    <a:pt x="1784" y="18391"/>
                  </a:lnTo>
                  <a:lnTo>
                    <a:pt x="1613" y="18293"/>
                  </a:lnTo>
                  <a:lnTo>
                    <a:pt x="1417" y="18196"/>
                  </a:lnTo>
                  <a:lnTo>
                    <a:pt x="1271" y="18073"/>
                  </a:lnTo>
                  <a:lnTo>
                    <a:pt x="1124" y="17927"/>
                  </a:lnTo>
                  <a:lnTo>
                    <a:pt x="978" y="17780"/>
                  </a:lnTo>
                  <a:lnTo>
                    <a:pt x="855" y="17609"/>
                  </a:lnTo>
                  <a:lnTo>
                    <a:pt x="758" y="17438"/>
                  </a:lnTo>
                  <a:lnTo>
                    <a:pt x="660" y="17243"/>
                  </a:lnTo>
                  <a:lnTo>
                    <a:pt x="587" y="17048"/>
                  </a:lnTo>
                  <a:lnTo>
                    <a:pt x="538" y="16852"/>
                  </a:lnTo>
                  <a:lnTo>
                    <a:pt x="514" y="16633"/>
                  </a:lnTo>
                  <a:lnTo>
                    <a:pt x="489" y="16437"/>
                  </a:lnTo>
                  <a:lnTo>
                    <a:pt x="514" y="16193"/>
                  </a:lnTo>
                  <a:lnTo>
                    <a:pt x="538" y="15973"/>
                  </a:lnTo>
                  <a:lnTo>
                    <a:pt x="587" y="15778"/>
                  </a:lnTo>
                  <a:lnTo>
                    <a:pt x="684" y="15558"/>
                  </a:lnTo>
                  <a:lnTo>
                    <a:pt x="782" y="15363"/>
                  </a:lnTo>
                  <a:lnTo>
                    <a:pt x="904" y="15167"/>
                  </a:lnTo>
                  <a:lnTo>
                    <a:pt x="1051" y="14996"/>
                  </a:lnTo>
                  <a:lnTo>
                    <a:pt x="1197" y="14850"/>
                  </a:lnTo>
                  <a:lnTo>
                    <a:pt x="1271" y="14776"/>
                  </a:lnTo>
                  <a:lnTo>
                    <a:pt x="1319" y="14679"/>
                  </a:lnTo>
                  <a:lnTo>
                    <a:pt x="1344" y="14581"/>
                  </a:lnTo>
                  <a:lnTo>
                    <a:pt x="1368" y="14483"/>
                  </a:lnTo>
                  <a:lnTo>
                    <a:pt x="1368" y="1759"/>
                  </a:lnTo>
                  <a:lnTo>
                    <a:pt x="1393" y="1490"/>
                  </a:lnTo>
                  <a:lnTo>
                    <a:pt x="1466" y="1270"/>
                  </a:lnTo>
                  <a:lnTo>
                    <a:pt x="1564" y="1051"/>
                  </a:lnTo>
                  <a:lnTo>
                    <a:pt x="1735" y="880"/>
                  </a:lnTo>
                  <a:lnTo>
                    <a:pt x="1906" y="709"/>
                  </a:lnTo>
                  <a:lnTo>
                    <a:pt x="2125" y="611"/>
                  </a:lnTo>
                  <a:lnTo>
                    <a:pt x="2370" y="538"/>
                  </a:lnTo>
                  <a:lnTo>
                    <a:pt x="2614" y="489"/>
                  </a:lnTo>
                  <a:close/>
                  <a:moveTo>
                    <a:pt x="2614" y="0"/>
                  </a:moveTo>
                  <a:lnTo>
                    <a:pt x="2443" y="25"/>
                  </a:lnTo>
                  <a:lnTo>
                    <a:pt x="2272" y="49"/>
                  </a:lnTo>
                  <a:lnTo>
                    <a:pt x="2101" y="98"/>
                  </a:lnTo>
                  <a:lnTo>
                    <a:pt x="1930" y="147"/>
                  </a:lnTo>
                  <a:lnTo>
                    <a:pt x="1784" y="220"/>
                  </a:lnTo>
                  <a:lnTo>
                    <a:pt x="1637" y="318"/>
                  </a:lnTo>
                  <a:lnTo>
                    <a:pt x="1515" y="416"/>
                  </a:lnTo>
                  <a:lnTo>
                    <a:pt x="1393" y="513"/>
                  </a:lnTo>
                  <a:lnTo>
                    <a:pt x="1271" y="635"/>
                  </a:lnTo>
                  <a:lnTo>
                    <a:pt x="1173" y="782"/>
                  </a:lnTo>
                  <a:lnTo>
                    <a:pt x="1075" y="928"/>
                  </a:lnTo>
                  <a:lnTo>
                    <a:pt x="1002" y="1075"/>
                  </a:lnTo>
                  <a:lnTo>
                    <a:pt x="953" y="1246"/>
                  </a:lnTo>
                  <a:lnTo>
                    <a:pt x="904" y="1393"/>
                  </a:lnTo>
                  <a:lnTo>
                    <a:pt x="880" y="1588"/>
                  </a:lnTo>
                  <a:lnTo>
                    <a:pt x="880" y="1759"/>
                  </a:lnTo>
                  <a:lnTo>
                    <a:pt x="880" y="14483"/>
                  </a:lnTo>
                  <a:lnTo>
                    <a:pt x="684" y="14679"/>
                  </a:lnTo>
                  <a:lnTo>
                    <a:pt x="514" y="14874"/>
                  </a:lnTo>
                  <a:lnTo>
                    <a:pt x="367" y="15094"/>
                  </a:lnTo>
                  <a:lnTo>
                    <a:pt x="245" y="15338"/>
                  </a:lnTo>
                  <a:lnTo>
                    <a:pt x="147" y="15607"/>
                  </a:lnTo>
                  <a:lnTo>
                    <a:pt x="74" y="15875"/>
                  </a:lnTo>
                  <a:lnTo>
                    <a:pt x="25" y="16144"/>
                  </a:lnTo>
                  <a:lnTo>
                    <a:pt x="1" y="16437"/>
                  </a:lnTo>
                  <a:lnTo>
                    <a:pt x="25" y="16681"/>
                  </a:lnTo>
                  <a:lnTo>
                    <a:pt x="49" y="16950"/>
                  </a:lnTo>
                  <a:lnTo>
                    <a:pt x="123" y="17194"/>
                  </a:lnTo>
                  <a:lnTo>
                    <a:pt x="196" y="17438"/>
                  </a:lnTo>
                  <a:lnTo>
                    <a:pt x="318" y="17683"/>
                  </a:lnTo>
                  <a:lnTo>
                    <a:pt x="440" y="17878"/>
                  </a:lnTo>
                  <a:lnTo>
                    <a:pt x="611" y="18098"/>
                  </a:lnTo>
                  <a:lnTo>
                    <a:pt x="758" y="18269"/>
                  </a:lnTo>
                  <a:lnTo>
                    <a:pt x="953" y="18440"/>
                  </a:lnTo>
                  <a:lnTo>
                    <a:pt x="1149" y="18586"/>
                  </a:lnTo>
                  <a:lnTo>
                    <a:pt x="1368" y="18733"/>
                  </a:lnTo>
                  <a:lnTo>
                    <a:pt x="1588" y="18831"/>
                  </a:lnTo>
                  <a:lnTo>
                    <a:pt x="1832" y="18928"/>
                  </a:lnTo>
                  <a:lnTo>
                    <a:pt x="2077" y="18977"/>
                  </a:lnTo>
                  <a:lnTo>
                    <a:pt x="2345" y="19026"/>
                  </a:lnTo>
                  <a:lnTo>
                    <a:pt x="2614" y="19050"/>
                  </a:lnTo>
                  <a:lnTo>
                    <a:pt x="2883" y="19026"/>
                  </a:lnTo>
                  <a:lnTo>
                    <a:pt x="3151" y="18977"/>
                  </a:lnTo>
                  <a:lnTo>
                    <a:pt x="3395" y="18928"/>
                  </a:lnTo>
                  <a:lnTo>
                    <a:pt x="3640" y="18831"/>
                  </a:lnTo>
                  <a:lnTo>
                    <a:pt x="3859" y="18733"/>
                  </a:lnTo>
                  <a:lnTo>
                    <a:pt x="4079" y="18586"/>
                  </a:lnTo>
                  <a:lnTo>
                    <a:pt x="4275" y="18440"/>
                  </a:lnTo>
                  <a:lnTo>
                    <a:pt x="4470" y="18269"/>
                  </a:lnTo>
                  <a:lnTo>
                    <a:pt x="4617" y="18098"/>
                  </a:lnTo>
                  <a:lnTo>
                    <a:pt x="4788" y="17878"/>
                  </a:lnTo>
                  <a:lnTo>
                    <a:pt x="4910" y="17683"/>
                  </a:lnTo>
                  <a:lnTo>
                    <a:pt x="5032" y="17438"/>
                  </a:lnTo>
                  <a:lnTo>
                    <a:pt x="5105" y="17194"/>
                  </a:lnTo>
                  <a:lnTo>
                    <a:pt x="5178" y="16950"/>
                  </a:lnTo>
                  <a:lnTo>
                    <a:pt x="5203" y="16681"/>
                  </a:lnTo>
                  <a:lnTo>
                    <a:pt x="5227" y="16437"/>
                  </a:lnTo>
                  <a:lnTo>
                    <a:pt x="5203" y="16144"/>
                  </a:lnTo>
                  <a:lnTo>
                    <a:pt x="5154" y="15875"/>
                  </a:lnTo>
                  <a:lnTo>
                    <a:pt x="5081" y="15607"/>
                  </a:lnTo>
                  <a:lnTo>
                    <a:pt x="4983" y="15338"/>
                  </a:lnTo>
                  <a:lnTo>
                    <a:pt x="4861" y="15094"/>
                  </a:lnTo>
                  <a:lnTo>
                    <a:pt x="4714" y="14874"/>
                  </a:lnTo>
                  <a:lnTo>
                    <a:pt x="4543" y="14679"/>
                  </a:lnTo>
                  <a:lnTo>
                    <a:pt x="4348" y="14483"/>
                  </a:lnTo>
                  <a:lnTo>
                    <a:pt x="4348" y="1759"/>
                  </a:lnTo>
                  <a:lnTo>
                    <a:pt x="4348" y="1588"/>
                  </a:lnTo>
                  <a:lnTo>
                    <a:pt x="4324" y="1393"/>
                  </a:lnTo>
                  <a:lnTo>
                    <a:pt x="4275" y="1246"/>
                  </a:lnTo>
                  <a:lnTo>
                    <a:pt x="4226" y="1075"/>
                  </a:lnTo>
                  <a:lnTo>
                    <a:pt x="4153" y="928"/>
                  </a:lnTo>
                  <a:lnTo>
                    <a:pt x="4055" y="782"/>
                  </a:lnTo>
                  <a:lnTo>
                    <a:pt x="3957" y="635"/>
                  </a:lnTo>
                  <a:lnTo>
                    <a:pt x="3835" y="513"/>
                  </a:lnTo>
                  <a:lnTo>
                    <a:pt x="3713" y="416"/>
                  </a:lnTo>
                  <a:lnTo>
                    <a:pt x="3591" y="318"/>
                  </a:lnTo>
                  <a:lnTo>
                    <a:pt x="3444" y="220"/>
                  </a:lnTo>
                  <a:lnTo>
                    <a:pt x="3298" y="147"/>
                  </a:lnTo>
                  <a:lnTo>
                    <a:pt x="3127" y="98"/>
                  </a:lnTo>
                  <a:lnTo>
                    <a:pt x="2956" y="49"/>
                  </a:lnTo>
                  <a:lnTo>
                    <a:pt x="2785" y="25"/>
                  </a:lnTo>
                  <a:lnTo>
                    <a:pt x="26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9" name="Google Shape;542;p39">
              <a:extLst>
                <a:ext uri="{FF2B5EF4-FFF2-40B4-BE49-F238E27FC236}">
                  <a16:creationId xmlns:a16="http://schemas.microsoft.com/office/drawing/2014/main" id="{3105D975-09D6-49B9-A16D-E20A634EAFA8}"/>
                </a:ext>
              </a:extLst>
            </p:cNvPr>
            <p:cNvSpPr/>
            <p:nvPr/>
          </p:nvSpPr>
          <p:spPr>
            <a:xfrm>
              <a:off x="751600" y="3090125"/>
              <a:ext cx="81850" cy="319350"/>
            </a:xfrm>
            <a:custGeom>
              <a:avLst/>
              <a:gdLst/>
              <a:ahLst/>
              <a:cxnLst/>
              <a:rect l="l" t="t" r="r" b="b"/>
              <a:pathLst>
                <a:path w="3274" h="12774" extrusionOk="0">
                  <a:moveTo>
                    <a:pt x="880" y="0"/>
                  </a:moveTo>
                  <a:lnTo>
                    <a:pt x="880" y="9183"/>
                  </a:lnTo>
                  <a:lnTo>
                    <a:pt x="855" y="9379"/>
                  </a:lnTo>
                  <a:lnTo>
                    <a:pt x="782" y="9574"/>
                  </a:lnTo>
                  <a:lnTo>
                    <a:pt x="684" y="9745"/>
                  </a:lnTo>
                  <a:lnTo>
                    <a:pt x="538" y="9916"/>
                  </a:lnTo>
                  <a:lnTo>
                    <a:pt x="416" y="10038"/>
                  </a:lnTo>
                  <a:lnTo>
                    <a:pt x="318" y="10160"/>
                  </a:lnTo>
                  <a:lnTo>
                    <a:pt x="220" y="10307"/>
                  </a:lnTo>
                  <a:lnTo>
                    <a:pt x="147" y="10453"/>
                  </a:lnTo>
                  <a:lnTo>
                    <a:pt x="74" y="10624"/>
                  </a:lnTo>
                  <a:lnTo>
                    <a:pt x="49" y="10795"/>
                  </a:lnTo>
                  <a:lnTo>
                    <a:pt x="1" y="10966"/>
                  </a:lnTo>
                  <a:lnTo>
                    <a:pt x="1" y="11137"/>
                  </a:lnTo>
                  <a:lnTo>
                    <a:pt x="1" y="11284"/>
                  </a:lnTo>
                  <a:lnTo>
                    <a:pt x="25" y="11455"/>
                  </a:lnTo>
                  <a:lnTo>
                    <a:pt x="74" y="11601"/>
                  </a:lnTo>
                  <a:lnTo>
                    <a:pt x="123" y="11772"/>
                  </a:lnTo>
                  <a:lnTo>
                    <a:pt x="196" y="11894"/>
                  </a:lnTo>
                  <a:lnTo>
                    <a:pt x="294" y="12041"/>
                  </a:lnTo>
                  <a:lnTo>
                    <a:pt x="367" y="12163"/>
                  </a:lnTo>
                  <a:lnTo>
                    <a:pt x="489" y="12285"/>
                  </a:lnTo>
                  <a:lnTo>
                    <a:pt x="587" y="12383"/>
                  </a:lnTo>
                  <a:lnTo>
                    <a:pt x="733" y="12480"/>
                  </a:lnTo>
                  <a:lnTo>
                    <a:pt x="855" y="12554"/>
                  </a:lnTo>
                  <a:lnTo>
                    <a:pt x="1002" y="12627"/>
                  </a:lnTo>
                  <a:lnTo>
                    <a:pt x="1148" y="12700"/>
                  </a:lnTo>
                  <a:lnTo>
                    <a:pt x="1319" y="12725"/>
                  </a:lnTo>
                  <a:lnTo>
                    <a:pt x="1466" y="12749"/>
                  </a:lnTo>
                  <a:lnTo>
                    <a:pt x="1637" y="12773"/>
                  </a:lnTo>
                  <a:lnTo>
                    <a:pt x="1808" y="12749"/>
                  </a:lnTo>
                  <a:lnTo>
                    <a:pt x="1954" y="12725"/>
                  </a:lnTo>
                  <a:lnTo>
                    <a:pt x="2125" y="12700"/>
                  </a:lnTo>
                  <a:lnTo>
                    <a:pt x="2272" y="12627"/>
                  </a:lnTo>
                  <a:lnTo>
                    <a:pt x="2418" y="12554"/>
                  </a:lnTo>
                  <a:lnTo>
                    <a:pt x="2541" y="12480"/>
                  </a:lnTo>
                  <a:lnTo>
                    <a:pt x="2687" y="12383"/>
                  </a:lnTo>
                  <a:lnTo>
                    <a:pt x="2785" y="12285"/>
                  </a:lnTo>
                  <a:lnTo>
                    <a:pt x="2907" y="12163"/>
                  </a:lnTo>
                  <a:lnTo>
                    <a:pt x="2980" y="12041"/>
                  </a:lnTo>
                  <a:lnTo>
                    <a:pt x="3078" y="11894"/>
                  </a:lnTo>
                  <a:lnTo>
                    <a:pt x="3151" y="11772"/>
                  </a:lnTo>
                  <a:lnTo>
                    <a:pt x="3200" y="11601"/>
                  </a:lnTo>
                  <a:lnTo>
                    <a:pt x="3249" y="11455"/>
                  </a:lnTo>
                  <a:lnTo>
                    <a:pt x="3273" y="11284"/>
                  </a:lnTo>
                  <a:lnTo>
                    <a:pt x="3273" y="11137"/>
                  </a:lnTo>
                  <a:lnTo>
                    <a:pt x="3273" y="10966"/>
                  </a:lnTo>
                  <a:lnTo>
                    <a:pt x="3224" y="10795"/>
                  </a:lnTo>
                  <a:lnTo>
                    <a:pt x="3200" y="10624"/>
                  </a:lnTo>
                  <a:lnTo>
                    <a:pt x="3127" y="10453"/>
                  </a:lnTo>
                  <a:lnTo>
                    <a:pt x="3053" y="10307"/>
                  </a:lnTo>
                  <a:lnTo>
                    <a:pt x="2956" y="10160"/>
                  </a:lnTo>
                  <a:lnTo>
                    <a:pt x="2858" y="10038"/>
                  </a:lnTo>
                  <a:lnTo>
                    <a:pt x="2736" y="9916"/>
                  </a:lnTo>
                  <a:lnTo>
                    <a:pt x="2589" y="9745"/>
                  </a:lnTo>
                  <a:lnTo>
                    <a:pt x="2492" y="9574"/>
                  </a:lnTo>
                  <a:lnTo>
                    <a:pt x="2418" y="9379"/>
                  </a:lnTo>
                  <a:lnTo>
                    <a:pt x="2394" y="9183"/>
                  </a:lnTo>
                  <a:lnTo>
                    <a:pt x="2394" y="8255"/>
                  </a:lnTo>
                  <a:lnTo>
                    <a:pt x="2052" y="8255"/>
                  </a:lnTo>
                  <a:lnTo>
                    <a:pt x="1954" y="8231"/>
                  </a:lnTo>
                  <a:lnTo>
                    <a:pt x="1881" y="8182"/>
                  </a:lnTo>
                  <a:lnTo>
                    <a:pt x="1832" y="8109"/>
                  </a:lnTo>
                  <a:lnTo>
                    <a:pt x="1808" y="8011"/>
                  </a:lnTo>
                  <a:lnTo>
                    <a:pt x="1832" y="7913"/>
                  </a:lnTo>
                  <a:lnTo>
                    <a:pt x="1881" y="7840"/>
                  </a:lnTo>
                  <a:lnTo>
                    <a:pt x="1954" y="7791"/>
                  </a:lnTo>
                  <a:lnTo>
                    <a:pt x="2052" y="7767"/>
                  </a:lnTo>
                  <a:lnTo>
                    <a:pt x="2394" y="7767"/>
                  </a:lnTo>
                  <a:lnTo>
                    <a:pt x="2394" y="6912"/>
                  </a:lnTo>
                  <a:lnTo>
                    <a:pt x="2052" y="6912"/>
                  </a:lnTo>
                  <a:lnTo>
                    <a:pt x="1954" y="6888"/>
                  </a:lnTo>
                  <a:lnTo>
                    <a:pt x="1881" y="6839"/>
                  </a:lnTo>
                  <a:lnTo>
                    <a:pt x="1832" y="6765"/>
                  </a:lnTo>
                  <a:lnTo>
                    <a:pt x="1808" y="6668"/>
                  </a:lnTo>
                  <a:lnTo>
                    <a:pt x="1832" y="6570"/>
                  </a:lnTo>
                  <a:lnTo>
                    <a:pt x="1881" y="6497"/>
                  </a:lnTo>
                  <a:lnTo>
                    <a:pt x="1954" y="6448"/>
                  </a:lnTo>
                  <a:lnTo>
                    <a:pt x="2052" y="6423"/>
                  </a:lnTo>
                  <a:lnTo>
                    <a:pt x="2394" y="6423"/>
                  </a:lnTo>
                  <a:lnTo>
                    <a:pt x="2394" y="5569"/>
                  </a:lnTo>
                  <a:lnTo>
                    <a:pt x="2052" y="5569"/>
                  </a:lnTo>
                  <a:lnTo>
                    <a:pt x="1954" y="5544"/>
                  </a:lnTo>
                  <a:lnTo>
                    <a:pt x="1881" y="5495"/>
                  </a:lnTo>
                  <a:lnTo>
                    <a:pt x="1832" y="5422"/>
                  </a:lnTo>
                  <a:lnTo>
                    <a:pt x="1808" y="5324"/>
                  </a:lnTo>
                  <a:lnTo>
                    <a:pt x="1832" y="5227"/>
                  </a:lnTo>
                  <a:lnTo>
                    <a:pt x="1881" y="5153"/>
                  </a:lnTo>
                  <a:lnTo>
                    <a:pt x="1954" y="5105"/>
                  </a:lnTo>
                  <a:lnTo>
                    <a:pt x="2052" y="5080"/>
                  </a:lnTo>
                  <a:lnTo>
                    <a:pt x="2394" y="5080"/>
                  </a:lnTo>
                  <a:lnTo>
                    <a:pt x="2394" y="4225"/>
                  </a:lnTo>
                  <a:lnTo>
                    <a:pt x="2052" y="4225"/>
                  </a:lnTo>
                  <a:lnTo>
                    <a:pt x="1954" y="4201"/>
                  </a:lnTo>
                  <a:lnTo>
                    <a:pt x="1881" y="4152"/>
                  </a:lnTo>
                  <a:lnTo>
                    <a:pt x="1832" y="4079"/>
                  </a:lnTo>
                  <a:lnTo>
                    <a:pt x="1808" y="3981"/>
                  </a:lnTo>
                  <a:lnTo>
                    <a:pt x="1832" y="3883"/>
                  </a:lnTo>
                  <a:lnTo>
                    <a:pt x="1881" y="3810"/>
                  </a:lnTo>
                  <a:lnTo>
                    <a:pt x="1954" y="3761"/>
                  </a:lnTo>
                  <a:lnTo>
                    <a:pt x="2052" y="3737"/>
                  </a:lnTo>
                  <a:lnTo>
                    <a:pt x="2394" y="3737"/>
                  </a:lnTo>
                  <a:lnTo>
                    <a:pt x="2394" y="2882"/>
                  </a:lnTo>
                  <a:lnTo>
                    <a:pt x="2052" y="2882"/>
                  </a:lnTo>
                  <a:lnTo>
                    <a:pt x="1954" y="2858"/>
                  </a:lnTo>
                  <a:lnTo>
                    <a:pt x="1881" y="2809"/>
                  </a:lnTo>
                  <a:lnTo>
                    <a:pt x="1832" y="2736"/>
                  </a:lnTo>
                  <a:lnTo>
                    <a:pt x="1808" y="2638"/>
                  </a:lnTo>
                  <a:lnTo>
                    <a:pt x="1832" y="2540"/>
                  </a:lnTo>
                  <a:lnTo>
                    <a:pt x="1881" y="2467"/>
                  </a:lnTo>
                  <a:lnTo>
                    <a:pt x="1954" y="2418"/>
                  </a:lnTo>
                  <a:lnTo>
                    <a:pt x="2052" y="2394"/>
                  </a:lnTo>
                  <a:lnTo>
                    <a:pt x="2394" y="2394"/>
                  </a:lnTo>
                  <a:lnTo>
                    <a:pt x="2394" y="1539"/>
                  </a:lnTo>
                  <a:lnTo>
                    <a:pt x="2052" y="1539"/>
                  </a:lnTo>
                  <a:lnTo>
                    <a:pt x="1954" y="1514"/>
                  </a:lnTo>
                  <a:lnTo>
                    <a:pt x="1881" y="1466"/>
                  </a:lnTo>
                  <a:lnTo>
                    <a:pt x="1832" y="1392"/>
                  </a:lnTo>
                  <a:lnTo>
                    <a:pt x="1808" y="1295"/>
                  </a:lnTo>
                  <a:lnTo>
                    <a:pt x="1832" y="1197"/>
                  </a:lnTo>
                  <a:lnTo>
                    <a:pt x="1881" y="1124"/>
                  </a:lnTo>
                  <a:lnTo>
                    <a:pt x="1954" y="1075"/>
                  </a:lnTo>
                  <a:lnTo>
                    <a:pt x="2052" y="1050"/>
                  </a:lnTo>
                  <a:lnTo>
                    <a:pt x="2394" y="1050"/>
                  </a:lnTo>
                  <a:lnTo>
                    <a:pt x="239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20" name="Google Shape;543;p39">
            <a:extLst>
              <a:ext uri="{FF2B5EF4-FFF2-40B4-BE49-F238E27FC236}">
                <a16:creationId xmlns:a16="http://schemas.microsoft.com/office/drawing/2014/main" id="{D7A07B72-E4A7-44E9-9B4C-058BA1A05AEF}"/>
              </a:ext>
            </a:extLst>
          </p:cNvPr>
          <p:cNvSpPr/>
          <p:nvPr/>
        </p:nvSpPr>
        <p:spPr>
          <a:xfrm>
            <a:off x="1989611" y="3466819"/>
            <a:ext cx="446480" cy="573079"/>
          </a:xfrm>
          <a:custGeom>
            <a:avLst/>
            <a:gdLst/>
            <a:ahLst/>
            <a:cxnLst/>
            <a:rect l="l" t="t" r="r" b="b"/>
            <a:pathLst>
              <a:path w="16022" h="20565" extrusionOk="0">
                <a:moveTo>
                  <a:pt x="14434" y="1588"/>
                </a:moveTo>
                <a:lnTo>
                  <a:pt x="14434" y="17683"/>
                </a:lnTo>
                <a:lnTo>
                  <a:pt x="1588" y="17683"/>
                </a:lnTo>
                <a:lnTo>
                  <a:pt x="1588" y="1588"/>
                </a:lnTo>
                <a:close/>
                <a:moveTo>
                  <a:pt x="8011" y="18293"/>
                </a:moveTo>
                <a:lnTo>
                  <a:pt x="8182" y="18318"/>
                </a:lnTo>
                <a:lnTo>
                  <a:pt x="8328" y="18366"/>
                </a:lnTo>
                <a:lnTo>
                  <a:pt x="8475" y="18440"/>
                </a:lnTo>
                <a:lnTo>
                  <a:pt x="8597" y="18537"/>
                </a:lnTo>
                <a:lnTo>
                  <a:pt x="8695" y="18660"/>
                </a:lnTo>
                <a:lnTo>
                  <a:pt x="8768" y="18806"/>
                </a:lnTo>
                <a:lnTo>
                  <a:pt x="8817" y="18953"/>
                </a:lnTo>
                <a:lnTo>
                  <a:pt x="8841" y="19124"/>
                </a:lnTo>
                <a:lnTo>
                  <a:pt x="8817" y="19295"/>
                </a:lnTo>
                <a:lnTo>
                  <a:pt x="8768" y="19441"/>
                </a:lnTo>
                <a:lnTo>
                  <a:pt x="8695" y="19588"/>
                </a:lnTo>
                <a:lnTo>
                  <a:pt x="8597" y="19710"/>
                </a:lnTo>
                <a:lnTo>
                  <a:pt x="8475" y="19807"/>
                </a:lnTo>
                <a:lnTo>
                  <a:pt x="8328" y="19881"/>
                </a:lnTo>
                <a:lnTo>
                  <a:pt x="8182" y="19930"/>
                </a:lnTo>
                <a:lnTo>
                  <a:pt x="8011" y="19954"/>
                </a:lnTo>
                <a:lnTo>
                  <a:pt x="7840" y="19930"/>
                </a:lnTo>
                <a:lnTo>
                  <a:pt x="7693" y="19881"/>
                </a:lnTo>
                <a:lnTo>
                  <a:pt x="7547" y="19807"/>
                </a:lnTo>
                <a:lnTo>
                  <a:pt x="7425" y="19710"/>
                </a:lnTo>
                <a:lnTo>
                  <a:pt x="7327" y="19588"/>
                </a:lnTo>
                <a:lnTo>
                  <a:pt x="7254" y="19441"/>
                </a:lnTo>
                <a:lnTo>
                  <a:pt x="7205" y="19295"/>
                </a:lnTo>
                <a:lnTo>
                  <a:pt x="7181" y="19124"/>
                </a:lnTo>
                <a:lnTo>
                  <a:pt x="7205" y="18953"/>
                </a:lnTo>
                <a:lnTo>
                  <a:pt x="7254" y="18806"/>
                </a:lnTo>
                <a:lnTo>
                  <a:pt x="7327" y="18660"/>
                </a:lnTo>
                <a:lnTo>
                  <a:pt x="7425" y="18537"/>
                </a:lnTo>
                <a:lnTo>
                  <a:pt x="7547" y="18440"/>
                </a:lnTo>
                <a:lnTo>
                  <a:pt x="7693" y="18366"/>
                </a:lnTo>
                <a:lnTo>
                  <a:pt x="7840" y="18318"/>
                </a:lnTo>
                <a:lnTo>
                  <a:pt x="8011" y="18293"/>
                </a:lnTo>
                <a:close/>
                <a:moveTo>
                  <a:pt x="1270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7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7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70" y="20565"/>
                </a:lnTo>
                <a:lnTo>
                  <a:pt x="14752" y="20565"/>
                </a:lnTo>
                <a:lnTo>
                  <a:pt x="14996" y="20540"/>
                </a:lnTo>
                <a:lnTo>
                  <a:pt x="15240" y="20467"/>
                </a:lnTo>
                <a:lnTo>
                  <a:pt x="15460" y="20345"/>
                </a:lnTo>
                <a:lnTo>
                  <a:pt x="15655" y="20198"/>
                </a:lnTo>
                <a:lnTo>
                  <a:pt x="15802" y="20003"/>
                </a:lnTo>
                <a:lnTo>
                  <a:pt x="15924" y="19783"/>
                </a:lnTo>
                <a:lnTo>
                  <a:pt x="15997" y="19539"/>
                </a:lnTo>
                <a:lnTo>
                  <a:pt x="16022" y="19270"/>
                </a:lnTo>
                <a:lnTo>
                  <a:pt x="16022" y="1295"/>
                </a:lnTo>
                <a:lnTo>
                  <a:pt x="15997" y="1026"/>
                </a:lnTo>
                <a:lnTo>
                  <a:pt x="15924" y="782"/>
                </a:lnTo>
                <a:lnTo>
                  <a:pt x="15802" y="562"/>
                </a:lnTo>
                <a:lnTo>
                  <a:pt x="15655" y="367"/>
                </a:lnTo>
                <a:lnTo>
                  <a:pt x="15460" y="220"/>
                </a:lnTo>
                <a:lnTo>
                  <a:pt x="15240" y="98"/>
                </a:lnTo>
                <a:lnTo>
                  <a:pt x="14996" y="25"/>
                </a:lnTo>
                <a:lnTo>
                  <a:pt x="14752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21" name="Google Shape;544;p39">
            <a:extLst>
              <a:ext uri="{FF2B5EF4-FFF2-40B4-BE49-F238E27FC236}">
                <a16:creationId xmlns:a16="http://schemas.microsoft.com/office/drawing/2014/main" id="{F7CF1F8D-DE09-419D-883A-E29AFF2DE849}"/>
              </a:ext>
            </a:extLst>
          </p:cNvPr>
          <p:cNvSpPr/>
          <p:nvPr/>
        </p:nvSpPr>
        <p:spPr>
          <a:xfrm>
            <a:off x="1296066" y="3466819"/>
            <a:ext cx="330777" cy="573079"/>
          </a:xfrm>
          <a:custGeom>
            <a:avLst/>
            <a:gdLst/>
            <a:ahLst/>
            <a:cxnLst/>
            <a:rect l="l" t="t" r="r" b="b"/>
            <a:pathLst>
              <a:path w="11870" h="20565" extrusionOk="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22" name="Google Shape;545;p39">
            <a:extLst>
              <a:ext uri="{FF2B5EF4-FFF2-40B4-BE49-F238E27FC236}">
                <a16:creationId xmlns:a16="http://schemas.microsoft.com/office/drawing/2014/main" id="{2CD5E0AF-D3B2-4E55-A18D-805DD9A247F8}"/>
              </a:ext>
            </a:extLst>
          </p:cNvPr>
          <p:cNvGrpSpPr/>
          <p:nvPr/>
        </p:nvGrpSpPr>
        <p:grpSpPr>
          <a:xfrm>
            <a:off x="2706175" y="3504786"/>
            <a:ext cx="515924" cy="496863"/>
            <a:chOff x="2583325" y="2972875"/>
            <a:chExt cx="462850" cy="445750"/>
          </a:xfrm>
          <a:solidFill>
            <a:schemeClr val="bg2"/>
          </a:solidFill>
        </p:grpSpPr>
        <p:sp>
          <p:nvSpPr>
            <p:cNvPr id="423" name="Google Shape;546;p39">
              <a:extLst>
                <a:ext uri="{FF2B5EF4-FFF2-40B4-BE49-F238E27FC236}">
                  <a16:creationId xmlns:a16="http://schemas.microsoft.com/office/drawing/2014/main" id="{03E0C74C-E3BC-498C-BB82-4288A1ED48F0}"/>
                </a:ext>
              </a:extLst>
            </p:cNvPr>
            <p:cNvSpPr/>
            <p:nvPr/>
          </p:nvSpPr>
          <p:spPr>
            <a:xfrm>
              <a:off x="2701775" y="3323350"/>
              <a:ext cx="225950" cy="95275"/>
            </a:xfrm>
            <a:custGeom>
              <a:avLst/>
              <a:gdLst/>
              <a:ahLst/>
              <a:cxnLst/>
              <a:rect l="l" t="t" r="r" b="b"/>
              <a:pathLst>
                <a:path w="9038" h="3811" extrusionOk="0">
                  <a:moveTo>
                    <a:pt x="2956" y="1"/>
                  </a:moveTo>
                  <a:lnTo>
                    <a:pt x="2956" y="2956"/>
                  </a:lnTo>
                  <a:lnTo>
                    <a:pt x="685" y="2956"/>
                  </a:lnTo>
                  <a:lnTo>
                    <a:pt x="514" y="3005"/>
                  </a:lnTo>
                  <a:lnTo>
                    <a:pt x="367" y="3103"/>
                  </a:lnTo>
                  <a:lnTo>
                    <a:pt x="245" y="3200"/>
                  </a:lnTo>
                  <a:lnTo>
                    <a:pt x="147" y="3322"/>
                  </a:lnTo>
                  <a:lnTo>
                    <a:pt x="50" y="3469"/>
                  </a:lnTo>
                  <a:lnTo>
                    <a:pt x="1" y="3640"/>
                  </a:lnTo>
                  <a:lnTo>
                    <a:pt x="1" y="3811"/>
                  </a:lnTo>
                  <a:lnTo>
                    <a:pt x="9037" y="3811"/>
                  </a:lnTo>
                  <a:lnTo>
                    <a:pt x="9037" y="3640"/>
                  </a:lnTo>
                  <a:lnTo>
                    <a:pt x="8988" y="3469"/>
                  </a:lnTo>
                  <a:lnTo>
                    <a:pt x="8891" y="3322"/>
                  </a:lnTo>
                  <a:lnTo>
                    <a:pt x="8793" y="3200"/>
                  </a:lnTo>
                  <a:lnTo>
                    <a:pt x="8671" y="3103"/>
                  </a:lnTo>
                  <a:lnTo>
                    <a:pt x="8524" y="3005"/>
                  </a:lnTo>
                  <a:lnTo>
                    <a:pt x="8353" y="2956"/>
                  </a:lnTo>
                  <a:lnTo>
                    <a:pt x="6082" y="2956"/>
                  </a:lnTo>
                  <a:lnTo>
                    <a:pt x="608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4" name="Google Shape;547;p39">
              <a:extLst>
                <a:ext uri="{FF2B5EF4-FFF2-40B4-BE49-F238E27FC236}">
                  <a16:creationId xmlns:a16="http://schemas.microsoft.com/office/drawing/2014/main" id="{2591985B-4A2F-472F-BA58-C58DCAD549D1}"/>
                </a:ext>
              </a:extLst>
            </p:cNvPr>
            <p:cNvSpPr/>
            <p:nvPr/>
          </p:nvSpPr>
          <p:spPr>
            <a:xfrm>
              <a:off x="2583325" y="2972875"/>
              <a:ext cx="462850" cy="337075"/>
            </a:xfrm>
            <a:custGeom>
              <a:avLst/>
              <a:gdLst/>
              <a:ahLst/>
              <a:cxnLst/>
              <a:rect l="l" t="t" r="r" b="b"/>
              <a:pathLst>
                <a:path w="18514" h="13483" extrusionOk="0">
                  <a:moveTo>
                    <a:pt x="17048" y="1466"/>
                  </a:moveTo>
                  <a:lnTo>
                    <a:pt x="17048" y="12017"/>
                  </a:lnTo>
                  <a:lnTo>
                    <a:pt x="1466" y="12017"/>
                  </a:lnTo>
                  <a:lnTo>
                    <a:pt x="1466" y="1466"/>
                  </a:lnTo>
                  <a:close/>
                  <a:moveTo>
                    <a:pt x="391" y="1"/>
                  </a:moveTo>
                  <a:lnTo>
                    <a:pt x="318" y="50"/>
                  </a:lnTo>
                  <a:lnTo>
                    <a:pt x="220" y="74"/>
                  </a:lnTo>
                  <a:lnTo>
                    <a:pt x="147" y="148"/>
                  </a:lnTo>
                  <a:lnTo>
                    <a:pt x="98" y="221"/>
                  </a:lnTo>
                  <a:lnTo>
                    <a:pt x="49" y="294"/>
                  </a:lnTo>
                  <a:lnTo>
                    <a:pt x="25" y="392"/>
                  </a:lnTo>
                  <a:lnTo>
                    <a:pt x="1" y="489"/>
                  </a:lnTo>
                  <a:lnTo>
                    <a:pt x="1" y="12994"/>
                  </a:lnTo>
                  <a:lnTo>
                    <a:pt x="25" y="13092"/>
                  </a:lnTo>
                  <a:lnTo>
                    <a:pt x="49" y="13189"/>
                  </a:lnTo>
                  <a:lnTo>
                    <a:pt x="98" y="13263"/>
                  </a:lnTo>
                  <a:lnTo>
                    <a:pt x="147" y="13336"/>
                  </a:lnTo>
                  <a:lnTo>
                    <a:pt x="220" y="13409"/>
                  </a:lnTo>
                  <a:lnTo>
                    <a:pt x="318" y="13434"/>
                  </a:lnTo>
                  <a:lnTo>
                    <a:pt x="391" y="13483"/>
                  </a:lnTo>
                  <a:lnTo>
                    <a:pt x="18123" y="13483"/>
                  </a:lnTo>
                  <a:lnTo>
                    <a:pt x="18196" y="13434"/>
                  </a:lnTo>
                  <a:lnTo>
                    <a:pt x="18293" y="13409"/>
                  </a:lnTo>
                  <a:lnTo>
                    <a:pt x="18367" y="13336"/>
                  </a:lnTo>
                  <a:lnTo>
                    <a:pt x="18416" y="13263"/>
                  </a:lnTo>
                  <a:lnTo>
                    <a:pt x="18464" y="13189"/>
                  </a:lnTo>
                  <a:lnTo>
                    <a:pt x="18489" y="13092"/>
                  </a:lnTo>
                  <a:lnTo>
                    <a:pt x="18513" y="12994"/>
                  </a:lnTo>
                  <a:lnTo>
                    <a:pt x="18513" y="489"/>
                  </a:lnTo>
                  <a:lnTo>
                    <a:pt x="18489" y="392"/>
                  </a:lnTo>
                  <a:lnTo>
                    <a:pt x="18464" y="294"/>
                  </a:lnTo>
                  <a:lnTo>
                    <a:pt x="18416" y="221"/>
                  </a:lnTo>
                  <a:lnTo>
                    <a:pt x="18367" y="148"/>
                  </a:lnTo>
                  <a:lnTo>
                    <a:pt x="18293" y="74"/>
                  </a:lnTo>
                  <a:lnTo>
                    <a:pt x="18196" y="50"/>
                  </a:lnTo>
                  <a:lnTo>
                    <a:pt x="1812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25" name="Google Shape;548;p39">
            <a:extLst>
              <a:ext uri="{FF2B5EF4-FFF2-40B4-BE49-F238E27FC236}">
                <a16:creationId xmlns:a16="http://schemas.microsoft.com/office/drawing/2014/main" id="{D61124D1-A067-47FB-A37E-C620968A74F6}"/>
              </a:ext>
            </a:extLst>
          </p:cNvPr>
          <p:cNvGrpSpPr/>
          <p:nvPr/>
        </p:nvGrpSpPr>
        <p:grpSpPr>
          <a:xfrm>
            <a:off x="3439848" y="3578995"/>
            <a:ext cx="551315" cy="348473"/>
            <a:chOff x="3241525" y="3039450"/>
            <a:chExt cx="494600" cy="312625"/>
          </a:xfrm>
          <a:solidFill>
            <a:schemeClr val="bg2"/>
          </a:solidFill>
        </p:grpSpPr>
        <p:sp>
          <p:nvSpPr>
            <p:cNvPr id="426" name="Google Shape;549;p39">
              <a:extLst>
                <a:ext uri="{FF2B5EF4-FFF2-40B4-BE49-F238E27FC236}">
                  <a16:creationId xmlns:a16="http://schemas.microsoft.com/office/drawing/2014/main" id="{6E9F1955-6191-46D4-B5D7-AB4145C366F6}"/>
                </a:ext>
              </a:extLst>
            </p:cNvPr>
            <p:cNvSpPr/>
            <p:nvPr/>
          </p:nvSpPr>
          <p:spPr>
            <a:xfrm>
              <a:off x="3241525" y="3039450"/>
              <a:ext cx="494600" cy="312625"/>
            </a:xfrm>
            <a:custGeom>
              <a:avLst/>
              <a:gdLst/>
              <a:ahLst/>
              <a:cxnLst/>
              <a:rect l="l" t="t" r="r" b="b"/>
              <a:pathLst>
                <a:path w="19784" h="12505" extrusionOk="0">
                  <a:moveTo>
                    <a:pt x="9892" y="977"/>
                  </a:moveTo>
                  <a:lnTo>
                    <a:pt x="10356" y="1001"/>
                  </a:lnTo>
                  <a:lnTo>
                    <a:pt x="10796" y="1050"/>
                  </a:lnTo>
                  <a:lnTo>
                    <a:pt x="11235" y="1124"/>
                  </a:lnTo>
                  <a:lnTo>
                    <a:pt x="11675" y="1221"/>
                  </a:lnTo>
                  <a:lnTo>
                    <a:pt x="12090" y="1343"/>
                  </a:lnTo>
                  <a:lnTo>
                    <a:pt x="12505" y="1490"/>
                  </a:lnTo>
                  <a:lnTo>
                    <a:pt x="12920" y="1661"/>
                  </a:lnTo>
                  <a:lnTo>
                    <a:pt x="13311" y="1832"/>
                  </a:lnTo>
                  <a:lnTo>
                    <a:pt x="13702" y="2027"/>
                  </a:lnTo>
                  <a:lnTo>
                    <a:pt x="14068" y="2223"/>
                  </a:lnTo>
                  <a:lnTo>
                    <a:pt x="14752" y="2662"/>
                  </a:lnTo>
                  <a:lnTo>
                    <a:pt x="15412" y="3126"/>
                  </a:lnTo>
                  <a:lnTo>
                    <a:pt x="15973" y="3590"/>
                  </a:lnTo>
                  <a:lnTo>
                    <a:pt x="16462" y="4005"/>
                  </a:lnTo>
                  <a:lnTo>
                    <a:pt x="16901" y="4421"/>
                  </a:lnTo>
                  <a:lnTo>
                    <a:pt x="17292" y="4811"/>
                  </a:lnTo>
                  <a:lnTo>
                    <a:pt x="17634" y="5178"/>
                  </a:lnTo>
                  <a:lnTo>
                    <a:pt x="18196" y="5813"/>
                  </a:lnTo>
                  <a:lnTo>
                    <a:pt x="18562" y="6252"/>
                  </a:lnTo>
                  <a:lnTo>
                    <a:pt x="18196" y="6692"/>
                  </a:lnTo>
                  <a:lnTo>
                    <a:pt x="17634" y="7327"/>
                  </a:lnTo>
                  <a:lnTo>
                    <a:pt x="17292" y="7693"/>
                  </a:lnTo>
                  <a:lnTo>
                    <a:pt x="16901" y="8084"/>
                  </a:lnTo>
                  <a:lnTo>
                    <a:pt x="16462" y="8499"/>
                  </a:lnTo>
                  <a:lnTo>
                    <a:pt x="15973" y="8915"/>
                  </a:lnTo>
                  <a:lnTo>
                    <a:pt x="15412" y="9379"/>
                  </a:lnTo>
                  <a:lnTo>
                    <a:pt x="14752" y="9843"/>
                  </a:lnTo>
                  <a:lnTo>
                    <a:pt x="14068" y="10282"/>
                  </a:lnTo>
                  <a:lnTo>
                    <a:pt x="13702" y="10478"/>
                  </a:lnTo>
                  <a:lnTo>
                    <a:pt x="13311" y="10673"/>
                  </a:lnTo>
                  <a:lnTo>
                    <a:pt x="12920" y="10844"/>
                  </a:lnTo>
                  <a:lnTo>
                    <a:pt x="12505" y="11015"/>
                  </a:lnTo>
                  <a:lnTo>
                    <a:pt x="12090" y="11161"/>
                  </a:lnTo>
                  <a:lnTo>
                    <a:pt x="11675" y="11284"/>
                  </a:lnTo>
                  <a:lnTo>
                    <a:pt x="11235" y="11381"/>
                  </a:lnTo>
                  <a:lnTo>
                    <a:pt x="10796" y="11455"/>
                  </a:lnTo>
                  <a:lnTo>
                    <a:pt x="10356" y="11503"/>
                  </a:lnTo>
                  <a:lnTo>
                    <a:pt x="9892" y="11528"/>
                  </a:lnTo>
                  <a:lnTo>
                    <a:pt x="9477" y="11528"/>
                  </a:lnTo>
                  <a:lnTo>
                    <a:pt x="9086" y="11479"/>
                  </a:lnTo>
                  <a:lnTo>
                    <a:pt x="8695" y="11430"/>
                  </a:lnTo>
                  <a:lnTo>
                    <a:pt x="8304" y="11332"/>
                  </a:lnTo>
                  <a:lnTo>
                    <a:pt x="7914" y="11235"/>
                  </a:lnTo>
                  <a:lnTo>
                    <a:pt x="7523" y="11113"/>
                  </a:lnTo>
                  <a:lnTo>
                    <a:pt x="7157" y="10990"/>
                  </a:lnTo>
                  <a:lnTo>
                    <a:pt x="6790" y="10844"/>
                  </a:lnTo>
                  <a:lnTo>
                    <a:pt x="6448" y="10673"/>
                  </a:lnTo>
                  <a:lnTo>
                    <a:pt x="6082" y="10502"/>
                  </a:lnTo>
                  <a:lnTo>
                    <a:pt x="5423" y="10111"/>
                  </a:lnTo>
                  <a:lnTo>
                    <a:pt x="4788" y="9696"/>
                  </a:lnTo>
                  <a:lnTo>
                    <a:pt x="4201" y="9232"/>
                  </a:lnTo>
                  <a:lnTo>
                    <a:pt x="3640" y="8792"/>
                  </a:lnTo>
                  <a:lnTo>
                    <a:pt x="3127" y="8328"/>
                  </a:lnTo>
                  <a:lnTo>
                    <a:pt x="2663" y="7889"/>
                  </a:lnTo>
                  <a:lnTo>
                    <a:pt x="2272" y="7474"/>
                  </a:lnTo>
                  <a:lnTo>
                    <a:pt x="1613" y="6741"/>
                  </a:lnTo>
                  <a:lnTo>
                    <a:pt x="1222" y="6252"/>
                  </a:lnTo>
                  <a:lnTo>
                    <a:pt x="1613" y="5764"/>
                  </a:lnTo>
                  <a:lnTo>
                    <a:pt x="2272" y="5031"/>
                  </a:lnTo>
                  <a:lnTo>
                    <a:pt x="2663" y="4616"/>
                  </a:lnTo>
                  <a:lnTo>
                    <a:pt x="3127" y="4176"/>
                  </a:lnTo>
                  <a:lnTo>
                    <a:pt x="3640" y="3712"/>
                  </a:lnTo>
                  <a:lnTo>
                    <a:pt x="4201" y="3273"/>
                  </a:lnTo>
                  <a:lnTo>
                    <a:pt x="4788" y="2833"/>
                  </a:lnTo>
                  <a:lnTo>
                    <a:pt x="5423" y="2394"/>
                  </a:lnTo>
                  <a:lnTo>
                    <a:pt x="6082" y="2003"/>
                  </a:lnTo>
                  <a:lnTo>
                    <a:pt x="6448" y="1832"/>
                  </a:lnTo>
                  <a:lnTo>
                    <a:pt x="6790" y="1661"/>
                  </a:lnTo>
                  <a:lnTo>
                    <a:pt x="7157" y="1514"/>
                  </a:lnTo>
                  <a:lnTo>
                    <a:pt x="7523" y="1392"/>
                  </a:lnTo>
                  <a:lnTo>
                    <a:pt x="7914" y="1270"/>
                  </a:lnTo>
                  <a:lnTo>
                    <a:pt x="8304" y="1172"/>
                  </a:lnTo>
                  <a:lnTo>
                    <a:pt x="8695" y="1075"/>
                  </a:lnTo>
                  <a:lnTo>
                    <a:pt x="9086" y="1026"/>
                  </a:lnTo>
                  <a:lnTo>
                    <a:pt x="9477" y="977"/>
                  </a:lnTo>
                  <a:close/>
                  <a:moveTo>
                    <a:pt x="9892" y="0"/>
                  </a:moveTo>
                  <a:lnTo>
                    <a:pt x="9404" y="25"/>
                  </a:lnTo>
                  <a:lnTo>
                    <a:pt x="8915" y="73"/>
                  </a:lnTo>
                  <a:lnTo>
                    <a:pt x="8451" y="147"/>
                  </a:lnTo>
                  <a:lnTo>
                    <a:pt x="7963" y="244"/>
                  </a:lnTo>
                  <a:lnTo>
                    <a:pt x="7523" y="366"/>
                  </a:lnTo>
                  <a:lnTo>
                    <a:pt x="7059" y="513"/>
                  </a:lnTo>
                  <a:lnTo>
                    <a:pt x="6619" y="684"/>
                  </a:lnTo>
                  <a:lnTo>
                    <a:pt x="6204" y="879"/>
                  </a:lnTo>
                  <a:lnTo>
                    <a:pt x="5765" y="1075"/>
                  </a:lnTo>
                  <a:lnTo>
                    <a:pt x="5374" y="1295"/>
                  </a:lnTo>
                  <a:lnTo>
                    <a:pt x="4959" y="1539"/>
                  </a:lnTo>
                  <a:lnTo>
                    <a:pt x="4592" y="1783"/>
                  </a:lnTo>
                  <a:lnTo>
                    <a:pt x="3860" y="2296"/>
                  </a:lnTo>
                  <a:lnTo>
                    <a:pt x="3176" y="2833"/>
                  </a:lnTo>
                  <a:lnTo>
                    <a:pt x="2565" y="3370"/>
                  </a:lnTo>
                  <a:lnTo>
                    <a:pt x="2028" y="3883"/>
                  </a:lnTo>
                  <a:lnTo>
                    <a:pt x="1539" y="4372"/>
                  </a:lnTo>
                  <a:lnTo>
                    <a:pt x="1149" y="4836"/>
                  </a:lnTo>
                  <a:lnTo>
                    <a:pt x="562" y="5520"/>
                  </a:lnTo>
                  <a:lnTo>
                    <a:pt x="318" y="5837"/>
                  </a:lnTo>
                  <a:lnTo>
                    <a:pt x="1" y="6252"/>
                  </a:lnTo>
                  <a:lnTo>
                    <a:pt x="318" y="6668"/>
                  </a:lnTo>
                  <a:lnTo>
                    <a:pt x="562" y="6985"/>
                  </a:lnTo>
                  <a:lnTo>
                    <a:pt x="1149" y="7669"/>
                  </a:lnTo>
                  <a:lnTo>
                    <a:pt x="1539" y="8133"/>
                  </a:lnTo>
                  <a:lnTo>
                    <a:pt x="2028" y="8621"/>
                  </a:lnTo>
                  <a:lnTo>
                    <a:pt x="2565" y="9134"/>
                  </a:lnTo>
                  <a:lnTo>
                    <a:pt x="3176" y="9672"/>
                  </a:lnTo>
                  <a:lnTo>
                    <a:pt x="3860" y="10209"/>
                  </a:lnTo>
                  <a:lnTo>
                    <a:pt x="4592" y="10722"/>
                  </a:lnTo>
                  <a:lnTo>
                    <a:pt x="4959" y="10966"/>
                  </a:lnTo>
                  <a:lnTo>
                    <a:pt x="5374" y="11210"/>
                  </a:lnTo>
                  <a:lnTo>
                    <a:pt x="5765" y="11430"/>
                  </a:lnTo>
                  <a:lnTo>
                    <a:pt x="6204" y="11625"/>
                  </a:lnTo>
                  <a:lnTo>
                    <a:pt x="6619" y="11821"/>
                  </a:lnTo>
                  <a:lnTo>
                    <a:pt x="7059" y="11992"/>
                  </a:lnTo>
                  <a:lnTo>
                    <a:pt x="7523" y="12138"/>
                  </a:lnTo>
                  <a:lnTo>
                    <a:pt x="7963" y="12260"/>
                  </a:lnTo>
                  <a:lnTo>
                    <a:pt x="8451" y="12358"/>
                  </a:lnTo>
                  <a:lnTo>
                    <a:pt x="8915" y="12431"/>
                  </a:lnTo>
                  <a:lnTo>
                    <a:pt x="9404" y="12480"/>
                  </a:lnTo>
                  <a:lnTo>
                    <a:pt x="9892" y="12505"/>
                  </a:lnTo>
                  <a:lnTo>
                    <a:pt x="10380" y="12480"/>
                  </a:lnTo>
                  <a:lnTo>
                    <a:pt x="10869" y="12431"/>
                  </a:lnTo>
                  <a:lnTo>
                    <a:pt x="11333" y="12358"/>
                  </a:lnTo>
                  <a:lnTo>
                    <a:pt x="11821" y="12260"/>
                  </a:lnTo>
                  <a:lnTo>
                    <a:pt x="12261" y="12138"/>
                  </a:lnTo>
                  <a:lnTo>
                    <a:pt x="12725" y="11992"/>
                  </a:lnTo>
                  <a:lnTo>
                    <a:pt x="13165" y="11821"/>
                  </a:lnTo>
                  <a:lnTo>
                    <a:pt x="13580" y="11625"/>
                  </a:lnTo>
                  <a:lnTo>
                    <a:pt x="14019" y="11430"/>
                  </a:lnTo>
                  <a:lnTo>
                    <a:pt x="14410" y="11210"/>
                  </a:lnTo>
                  <a:lnTo>
                    <a:pt x="14825" y="10966"/>
                  </a:lnTo>
                  <a:lnTo>
                    <a:pt x="15192" y="10722"/>
                  </a:lnTo>
                  <a:lnTo>
                    <a:pt x="15924" y="10209"/>
                  </a:lnTo>
                  <a:lnTo>
                    <a:pt x="16608" y="9672"/>
                  </a:lnTo>
                  <a:lnTo>
                    <a:pt x="17219" y="9134"/>
                  </a:lnTo>
                  <a:lnTo>
                    <a:pt x="17756" y="8621"/>
                  </a:lnTo>
                  <a:lnTo>
                    <a:pt x="18245" y="8133"/>
                  </a:lnTo>
                  <a:lnTo>
                    <a:pt x="18635" y="7669"/>
                  </a:lnTo>
                  <a:lnTo>
                    <a:pt x="19222" y="6985"/>
                  </a:lnTo>
                  <a:lnTo>
                    <a:pt x="19466" y="6668"/>
                  </a:lnTo>
                  <a:lnTo>
                    <a:pt x="19783" y="6252"/>
                  </a:lnTo>
                  <a:lnTo>
                    <a:pt x="19466" y="5837"/>
                  </a:lnTo>
                  <a:lnTo>
                    <a:pt x="19222" y="5520"/>
                  </a:lnTo>
                  <a:lnTo>
                    <a:pt x="18635" y="4836"/>
                  </a:lnTo>
                  <a:lnTo>
                    <a:pt x="18245" y="4372"/>
                  </a:lnTo>
                  <a:lnTo>
                    <a:pt x="17756" y="3883"/>
                  </a:lnTo>
                  <a:lnTo>
                    <a:pt x="17219" y="3370"/>
                  </a:lnTo>
                  <a:lnTo>
                    <a:pt x="16608" y="2833"/>
                  </a:lnTo>
                  <a:lnTo>
                    <a:pt x="15924" y="2296"/>
                  </a:lnTo>
                  <a:lnTo>
                    <a:pt x="15192" y="1783"/>
                  </a:lnTo>
                  <a:lnTo>
                    <a:pt x="14825" y="1539"/>
                  </a:lnTo>
                  <a:lnTo>
                    <a:pt x="14410" y="1295"/>
                  </a:lnTo>
                  <a:lnTo>
                    <a:pt x="14019" y="1075"/>
                  </a:lnTo>
                  <a:lnTo>
                    <a:pt x="13580" y="879"/>
                  </a:lnTo>
                  <a:lnTo>
                    <a:pt x="13165" y="684"/>
                  </a:lnTo>
                  <a:lnTo>
                    <a:pt x="12725" y="513"/>
                  </a:lnTo>
                  <a:lnTo>
                    <a:pt x="12261" y="366"/>
                  </a:lnTo>
                  <a:lnTo>
                    <a:pt x="11821" y="244"/>
                  </a:lnTo>
                  <a:lnTo>
                    <a:pt x="11333" y="147"/>
                  </a:lnTo>
                  <a:lnTo>
                    <a:pt x="10869" y="73"/>
                  </a:lnTo>
                  <a:lnTo>
                    <a:pt x="10380" y="25"/>
                  </a:lnTo>
                  <a:lnTo>
                    <a:pt x="989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7" name="Google Shape;550;p39">
              <a:extLst>
                <a:ext uri="{FF2B5EF4-FFF2-40B4-BE49-F238E27FC236}">
                  <a16:creationId xmlns:a16="http://schemas.microsoft.com/office/drawing/2014/main" id="{4EA4142D-D0E8-489D-A34A-B75C10F654D3}"/>
                </a:ext>
              </a:extLst>
            </p:cNvPr>
            <p:cNvSpPr/>
            <p:nvPr/>
          </p:nvSpPr>
          <p:spPr>
            <a:xfrm>
              <a:off x="3384400" y="3091350"/>
              <a:ext cx="208850" cy="208825"/>
            </a:xfrm>
            <a:custGeom>
              <a:avLst/>
              <a:gdLst/>
              <a:ahLst/>
              <a:cxnLst/>
              <a:rect l="l" t="t" r="r" b="b"/>
              <a:pathLst>
                <a:path w="8354" h="8353" extrusionOk="0">
                  <a:moveTo>
                    <a:pt x="4177" y="0"/>
                  </a:moveTo>
                  <a:lnTo>
                    <a:pt x="3762" y="24"/>
                  </a:lnTo>
                  <a:lnTo>
                    <a:pt x="3347" y="73"/>
                  </a:lnTo>
                  <a:lnTo>
                    <a:pt x="2931" y="195"/>
                  </a:lnTo>
                  <a:lnTo>
                    <a:pt x="2541" y="318"/>
                  </a:lnTo>
                  <a:lnTo>
                    <a:pt x="2174" y="513"/>
                  </a:lnTo>
                  <a:lnTo>
                    <a:pt x="1832" y="708"/>
                  </a:lnTo>
                  <a:lnTo>
                    <a:pt x="1515" y="953"/>
                  </a:lnTo>
                  <a:lnTo>
                    <a:pt x="1222" y="1221"/>
                  </a:lnTo>
                  <a:lnTo>
                    <a:pt x="953" y="1514"/>
                  </a:lnTo>
                  <a:lnTo>
                    <a:pt x="709" y="1832"/>
                  </a:lnTo>
                  <a:lnTo>
                    <a:pt x="514" y="2174"/>
                  </a:lnTo>
                  <a:lnTo>
                    <a:pt x="318" y="2540"/>
                  </a:lnTo>
                  <a:lnTo>
                    <a:pt x="196" y="2931"/>
                  </a:lnTo>
                  <a:lnTo>
                    <a:pt x="74" y="3346"/>
                  </a:lnTo>
                  <a:lnTo>
                    <a:pt x="25" y="3761"/>
                  </a:lnTo>
                  <a:lnTo>
                    <a:pt x="1" y="4176"/>
                  </a:lnTo>
                  <a:lnTo>
                    <a:pt x="25" y="4592"/>
                  </a:lnTo>
                  <a:lnTo>
                    <a:pt x="74" y="5007"/>
                  </a:lnTo>
                  <a:lnTo>
                    <a:pt x="196" y="5422"/>
                  </a:lnTo>
                  <a:lnTo>
                    <a:pt x="318" y="5813"/>
                  </a:lnTo>
                  <a:lnTo>
                    <a:pt x="514" y="6179"/>
                  </a:lnTo>
                  <a:lnTo>
                    <a:pt x="709" y="6521"/>
                  </a:lnTo>
                  <a:lnTo>
                    <a:pt x="953" y="6839"/>
                  </a:lnTo>
                  <a:lnTo>
                    <a:pt x="1222" y="7132"/>
                  </a:lnTo>
                  <a:lnTo>
                    <a:pt x="1515" y="7400"/>
                  </a:lnTo>
                  <a:lnTo>
                    <a:pt x="1832" y="7644"/>
                  </a:lnTo>
                  <a:lnTo>
                    <a:pt x="2174" y="7840"/>
                  </a:lnTo>
                  <a:lnTo>
                    <a:pt x="2541" y="8035"/>
                  </a:lnTo>
                  <a:lnTo>
                    <a:pt x="2931" y="8157"/>
                  </a:lnTo>
                  <a:lnTo>
                    <a:pt x="3347" y="8279"/>
                  </a:lnTo>
                  <a:lnTo>
                    <a:pt x="3762" y="8328"/>
                  </a:lnTo>
                  <a:lnTo>
                    <a:pt x="4177" y="8353"/>
                  </a:lnTo>
                  <a:lnTo>
                    <a:pt x="4592" y="8328"/>
                  </a:lnTo>
                  <a:lnTo>
                    <a:pt x="5007" y="8279"/>
                  </a:lnTo>
                  <a:lnTo>
                    <a:pt x="5423" y="8157"/>
                  </a:lnTo>
                  <a:lnTo>
                    <a:pt x="5813" y="8035"/>
                  </a:lnTo>
                  <a:lnTo>
                    <a:pt x="6180" y="7840"/>
                  </a:lnTo>
                  <a:lnTo>
                    <a:pt x="6522" y="7644"/>
                  </a:lnTo>
                  <a:lnTo>
                    <a:pt x="6839" y="7400"/>
                  </a:lnTo>
                  <a:lnTo>
                    <a:pt x="7132" y="7132"/>
                  </a:lnTo>
                  <a:lnTo>
                    <a:pt x="7401" y="6839"/>
                  </a:lnTo>
                  <a:lnTo>
                    <a:pt x="7645" y="6521"/>
                  </a:lnTo>
                  <a:lnTo>
                    <a:pt x="7840" y="6179"/>
                  </a:lnTo>
                  <a:lnTo>
                    <a:pt x="8036" y="5813"/>
                  </a:lnTo>
                  <a:lnTo>
                    <a:pt x="8158" y="5422"/>
                  </a:lnTo>
                  <a:lnTo>
                    <a:pt x="8280" y="5007"/>
                  </a:lnTo>
                  <a:lnTo>
                    <a:pt x="8329" y="4592"/>
                  </a:lnTo>
                  <a:lnTo>
                    <a:pt x="8353" y="4176"/>
                  </a:lnTo>
                  <a:lnTo>
                    <a:pt x="8329" y="3737"/>
                  </a:lnTo>
                  <a:lnTo>
                    <a:pt x="8256" y="3297"/>
                  </a:lnTo>
                  <a:lnTo>
                    <a:pt x="8134" y="3517"/>
                  </a:lnTo>
                  <a:lnTo>
                    <a:pt x="8011" y="3688"/>
                  </a:lnTo>
                  <a:lnTo>
                    <a:pt x="7840" y="3859"/>
                  </a:lnTo>
                  <a:lnTo>
                    <a:pt x="7645" y="4005"/>
                  </a:lnTo>
                  <a:lnTo>
                    <a:pt x="7425" y="4128"/>
                  </a:lnTo>
                  <a:lnTo>
                    <a:pt x="7205" y="4201"/>
                  </a:lnTo>
                  <a:lnTo>
                    <a:pt x="6961" y="4250"/>
                  </a:lnTo>
                  <a:lnTo>
                    <a:pt x="6717" y="4274"/>
                  </a:lnTo>
                  <a:lnTo>
                    <a:pt x="6546" y="4274"/>
                  </a:lnTo>
                  <a:lnTo>
                    <a:pt x="6375" y="4250"/>
                  </a:lnTo>
                  <a:lnTo>
                    <a:pt x="6204" y="4201"/>
                  </a:lnTo>
                  <a:lnTo>
                    <a:pt x="6058" y="4152"/>
                  </a:lnTo>
                  <a:lnTo>
                    <a:pt x="5887" y="4079"/>
                  </a:lnTo>
                  <a:lnTo>
                    <a:pt x="5764" y="3981"/>
                  </a:lnTo>
                  <a:lnTo>
                    <a:pt x="5618" y="3883"/>
                  </a:lnTo>
                  <a:lnTo>
                    <a:pt x="5496" y="3786"/>
                  </a:lnTo>
                  <a:lnTo>
                    <a:pt x="5398" y="3664"/>
                  </a:lnTo>
                  <a:lnTo>
                    <a:pt x="5300" y="3517"/>
                  </a:lnTo>
                  <a:lnTo>
                    <a:pt x="5203" y="3395"/>
                  </a:lnTo>
                  <a:lnTo>
                    <a:pt x="5129" y="3224"/>
                  </a:lnTo>
                  <a:lnTo>
                    <a:pt x="5081" y="3077"/>
                  </a:lnTo>
                  <a:lnTo>
                    <a:pt x="5032" y="2906"/>
                  </a:lnTo>
                  <a:lnTo>
                    <a:pt x="5007" y="2735"/>
                  </a:lnTo>
                  <a:lnTo>
                    <a:pt x="5007" y="2564"/>
                  </a:lnTo>
                  <a:lnTo>
                    <a:pt x="5007" y="2394"/>
                  </a:lnTo>
                  <a:lnTo>
                    <a:pt x="5032" y="2223"/>
                  </a:lnTo>
                  <a:lnTo>
                    <a:pt x="5081" y="2052"/>
                  </a:lnTo>
                  <a:lnTo>
                    <a:pt x="5129" y="1905"/>
                  </a:lnTo>
                  <a:lnTo>
                    <a:pt x="5203" y="1759"/>
                  </a:lnTo>
                  <a:lnTo>
                    <a:pt x="5300" y="1612"/>
                  </a:lnTo>
                  <a:lnTo>
                    <a:pt x="5398" y="1490"/>
                  </a:lnTo>
                  <a:lnTo>
                    <a:pt x="5496" y="1368"/>
                  </a:lnTo>
                  <a:lnTo>
                    <a:pt x="5618" y="1246"/>
                  </a:lnTo>
                  <a:lnTo>
                    <a:pt x="5764" y="1148"/>
                  </a:lnTo>
                  <a:lnTo>
                    <a:pt x="5887" y="1075"/>
                  </a:lnTo>
                  <a:lnTo>
                    <a:pt x="6033" y="1001"/>
                  </a:lnTo>
                  <a:lnTo>
                    <a:pt x="6204" y="928"/>
                  </a:lnTo>
                  <a:lnTo>
                    <a:pt x="6375" y="879"/>
                  </a:lnTo>
                  <a:lnTo>
                    <a:pt x="6522" y="855"/>
                  </a:lnTo>
                  <a:lnTo>
                    <a:pt x="6717" y="855"/>
                  </a:lnTo>
                  <a:lnTo>
                    <a:pt x="6448" y="659"/>
                  </a:lnTo>
                  <a:lnTo>
                    <a:pt x="6155" y="489"/>
                  </a:lnTo>
                  <a:lnTo>
                    <a:pt x="5838" y="342"/>
                  </a:lnTo>
                  <a:lnTo>
                    <a:pt x="5545" y="220"/>
                  </a:lnTo>
                  <a:lnTo>
                    <a:pt x="5203" y="122"/>
                  </a:lnTo>
                  <a:lnTo>
                    <a:pt x="4885" y="49"/>
                  </a:lnTo>
                  <a:lnTo>
                    <a:pt x="4519" y="24"/>
                  </a:lnTo>
                  <a:lnTo>
                    <a:pt x="417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28" name="Google Shape;551;p39">
            <a:extLst>
              <a:ext uri="{FF2B5EF4-FFF2-40B4-BE49-F238E27FC236}">
                <a16:creationId xmlns:a16="http://schemas.microsoft.com/office/drawing/2014/main" id="{7577E33C-F1E0-4175-B840-F8FEE4FE33D7}"/>
              </a:ext>
            </a:extLst>
          </p:cNvPr>
          <p:cNvSpPr/>
          <p:nvPr/>
        </p:nvSpPr>
        <p:spPr>
          <a:xfrm>
            <a:off x="4981574" y="3516507"/>
            <a:ext cx="473733" cy="473705"/>
          </a:xfrm>
          <a:custGeom>
            <a:avLst/>
            <a:gdLst/>
            <a:ahLst/>
            <a:cxnLst/>
            <a:rect l="l" t="t" r="r" b="b"/>
            <a:pathLst>
              <a:path w="17000" h="16999" extrusionOk="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29" name="Google Shape;552;p39">
            <a:extLst>
              <a:ext uri="{FF2B5EF4-FFF2-40B4-BE49-F238E27FC236}">
                <a16:creationId xmlns:a16="http://schemas.microsoft.com/office/drawing/2014/main" id="{AFA752D7-3865-4126-AE62-2740CB686158}"/>
              </a:ext>
            </a:extLst>
          </p:cNvPr>
          <p:cNvGrpSpPr/>
          <p:nvPr/>
        </p:nvGrpSpPr>
        <p:grpSpPr>
          <a:xfrm>
            <a:off x="5684425" y="3542239"/>
            <a:ext cx="570375" cy="421985"/>
            <a:chOff x="5255200" y="3006475"/>
            <a:chExt cx="511700" cy="378575"/>
          </a:xfrm>
          <a:solidFill>
            <a:schemeClr val="bg2"/>
          </a:solidFill>
        </p:grpSpPr>
        <p:sp>
          <p:nvSpPr>
            <p:cNvPr id="430" name="Google Shape;553;p39">
              <a:extLst>
                <a:ext uri="{FF2B5EF4-FFF2-40B4-BE49-F238E27FC236}">
                  <a16:creationId xmlns:a16="http://schemas.microsoft.com/office/drawing/2014/main" id="{C4D34C94-F197-48BB-BDAA-EBCEF31CC921}"/>
                </a:ext>
              </a:extLst>
            </p:cNvPr>
            <p:cNvSpPr/>
            <p:nvPr/>
          </p:nvSpPr>
          <p:spPr>
            <a:xfrm>
              <a:off x="5255200" y="3006475"/>
              <a:ext cx="349900" cy="349875"/>
            </a:xfrm>
            <a:custGeom>
              <a:avLst/>
              <a:gdLst/>
              <a:ahLst/>
              <a:cxnLst/>
              <a:rect l="l" t="t" r="r" b="b"/>
              <a:pathLst>
                <a:path w="13996" h="13995" extrusionOk="0">
                  <a:moveTo>
                    <a:pt x="6986" y="4714"/>
                  </a:moveTo>
                  <a:lnTo>
                    <a:pt x="7206" y="4738"/>
                  </a:lnTo>
                  <a:lnTo>
                    <a:pt x="7425" y="4763"/>
                  </a:lnTo>
                  <a:lnTo>
                    <a:pt x="7645" y="4812"/>
                  </a:lnTo>
                  <a:lnTo>
                    <a:pt x="7841" y="4885"/>
                  </a:lnTo>
                  <a:lnTo>
                    <a:pt x="8060" y="4983"/>
                  </a:lnTo>
                  <a:lnTo>
                    <a:pt x="8256" y="5105"/>
                  </a:lnTo>
                  <a:lnTo>
                    <a:pt x="8427" y="5227"/>
                  </a:lnTo>
                  <a:lnTo>
                    <a:pt x="8598" y="5398"/>
                  </a:lnTo>
                  <a:lnTo>
                    <a:pt x="8769" y="5569"/>
                  </a:lnTo>
                  <a:lnTo>
                    <a:pt x="8891" y="5740"/>
                  </a:lnTo>
                  <a:lnTo>
                    <a:pt x="9013" y="5935"/>
                  </a:lnTo>
                  <a:lnTo>
                    <a:pt x="9111" y="6155"/>
                  </a:lnTo>
                  <a:lnTo>
                    <a:pt x="9184" y="6350"/>
                  </a:lnTo>
                  <a:lnTo>
                    <a:pt x="9233" y="6570"/>
                  </a:lnTo>
                  <a:lnTo>
                    <a:pt x="9257" y="6790"/>
                  </a:lnTo>
                  <a:lnTo>
                    <a:pt x="9257" y="7010"/>
                  </a:lnTo>
                  <a:lnTo>
                    <a:pt x="9257" y="7229"/>
                  </a:lnTo>
                  <a:lnTo>
                    <a:pt x="9233" y="7425"/>
                  </a:lnTo>
                  <a:lnTo>
                    <a:pt x="9184" y="7645"/>
                  </a:lnTo>
                  <a:lnTo>
                    <a:pt x="9111" y="7864"/>
                  </a:lnTo>
                  <a:lnTo>
                    <a:pt x="9013" y="8060"/>
                  </a:lnTo>
                  <a:lnTo>
                    <a:pt x="8891" y="8255"/>
                  </a:lnTo>
                  <a:lnTo>
                    <a:pt x="8769" y="8451"/>
                  </a:lnTo>
                  <a:lnTo>
                    <a:pt x="8598" y="8622"/>
                  </a:lnTo>
                  <a:lnTo>
                    <a:pt x="8427" y="8768"/>
                  </a:lnTo>
                  <a:lnTo>
                    <a:pt x="8256" y="8915"/>
                  </a:lnTo>
                  <a:lnTo>
                    <a:pt x="8060" y="9012"/>
                  </a:lnTo>
                  <a:lnTo>
                    <a:pt x="7841" y="9110"/>
                  </a:lnTo>
                  <a:lnTo>
                    <a:pt x="7645" y="9183"/>
                  </a:lnTo>
                  <a:lnTo>
                    <a:pt x="7425" y="9232"/>
                  </a:lnTo>
                  <a:lnTo>
                    <a:pt x="7206" y="9257"/>
                  </a:lnTo>
                  <a:lnTo>
                    <a:pt x="6986" y="9281"/>
                  </a:lnTo>
                  <a:lnTo>
                    <a:pt x="6766" y="9257"/>
                  </a:lnTo>
                  <a:lnTo>
                    <a:pt x="6546" y="9232"/>
                  </a:lnTo>
                  <a:lnTo>
                    <a:pt x="6351" y="9183"/>
                  </a:lnTo>
                  <a:lnTo>
                    <a:pt x="6131" y="9110"/>
                  </a:lnTo>
                  <a:lnTo>
                    <a:pt x="5936" y="9012"/>
                  </a:lnTo>
                  <a:lnTo>
                    <a:pt x="5740" y="8915"/>
                  </a:lnTo>
                  <a:lnTo>
                    <a:pt x="5545" y="8768"/>
                  </a:lnTo>
                  <a:lnTo>
                    <a:pt x="5374" y="8622"/>
                  </a:lnTo>
                  <a:lnTo>
                    <a:pt x="5227" y="8451"/>
                  </a:lnTo>
                  <a:lnTo>
                    <a:pt x="5081" y="8255"/>
                  </a:lnTo>
                  <a:lnTo>
                    <a:pt x="4983" y="8060"/>
                  </a:lnTo>
                  <a:lnTo>
                    <a:pt x="4885" y="7864"/>
                  </a:lnTo>
                  <a:lnTo>
                    <a:pt x="4812" y="7645"/>
                  </a:lnTo>
                  <a:lnTo>
                    <a:pt x="4763" y="7425"/>
                  </a:lnTo>
                  <a:lnTo>
                    <a:pt x="4714" y="7229"/>
                  </a:lnTo>
                  <a:lnTo>
                    <a:pt x="4714" y="7010"/>
                  </a:lnTo>
                  <a:lnTo>
                    <a:pt x="4714" y="6790"/>
                  </a:lnTo>
                  <a:lnTo>
                    <a:pt x="4763" y="6570"/>
                  </a:lnTo>
                  <a:lnTo>
                    <a:pt x="4812" y="6350"/>
                  </a:lnTo>
                  <a:lnTo>
                    <a:pt x="4885" y="6155"/>
                  </a:lnTo>
                  <a:lnTo>
                    <a:pt x="4983" y="5935"/>
                  </a:lnTo>
                  <a:lnTo>
                    <a:pt x="5081" y="5740"/>
                  </a:lnTo>
                  <a:lnTo>
                    <a:pt x="5227" y="5569"/>
                  </a:lnTo>
                  <a:lnTo>
                    <a:pt x="5374" y="5398"/>
                  </a:lnTo>
                  <a:lnTo>
                    <a:pt x="5545" y="5227"/>
                  </a:lnTo>
                  <a:lnTo>
                    <a:pt x="5740" y="5105"/>
                  </a:lnTo>
                  <a:lnTo>
                    <a:pt x="5936" y="4983"/>
                  </a:lnTo>
                  <a:lnTo>
                    <a:pt x="6131" y="4885"/>
                  </a:lnTo>
                  <a:lnTo>
                    <a:pt x="6351" y="4812"/>
                  </a:lnTo>
                  <a:lnTo>
                    <a:pt x="6546" y="4763"/>
                  </a:lnTo>
                  <a:lnTo>
                    <a:pt x="6766" y="4738"/>
                  </a:lnTo>
                  <a:lnTo>
                    <a:pt x="6986" y="4714"/>
                  </a:lnTo>
                  <a:close/>
                  <a:moveTo>
                    <a:pt x="6497" y="0"/>
                  </a:moveTo>
                  <a:lnTo>
                    <a:pt x="6375" y="25"/>
                  </a:lnTo>
                  <a:lnTo>
                    <a:pt x="6253" y="49"/>
                  </a:lnTo>
                  <a:lnTo>
                    <a:pt x="6131" y="122"/>
                  </a:lnTo>
                  <a:lnTo>
                    <a:pt x="6033" y="196"/>
                  </a:lnTo>
                  <a:lnTo>
                    <a:pt x="5936" y="293"/>
                  </a:lnTo>
                  <a:lnTo>
                    <a:pt x="5862" y="391"/>
                  </a:lnTo>
                  <a:lnTo>
                    <a:pt x="5813" y="513"/>
                  </a:lnTo>
                  <a:lnTo>
                    <a:pt x="5789" y="635"/>
                  </a:lnTo>
                  <a:lnTo>
                    <a:pt x="5618" y="2076"/>
                  </a:lnTo>
                  <a:lnTo>
                    <a:pt x="5325" y="2174"/>
                  </a:lnTo>
                  <a:lnTo>
                    <a:pt x="5032" y="2296"/>
                  </a:lnTo>
                  <a:lnTo>
                    <a:pt x="4763" y="2418"/>
                  </a:lnTo>
                  <a:lnTo>
                    <a:pt x="4495" y="2565"/>
                  </a:lnTo>
                  <a:lnTo>
                    <a:pt x="3347" y="1661"/>
                  </a:lnTo>
                  <a:lnTo>
                    <a:pt x="3225" y="1588"/>
                  </a:lnTo>
                  <a:lnTo>
                    <a:pt x="3103" y="1539"/>
                  </a:lnTo>
                  <a:lnTo>
                    <a:pt x="2980" y="1514"/>
                  </a:lnTo>
                  <a:lnTo>
                    <a:pt x="2736" y="1514"/>
                  </a:lnTo>
                  <a:lnTo>
                    <a:pt x="2590" y="1563"/>
                  </a:lnTo>
                  <a:lnTo>
                    <a:pt x="2492" y="1637"/>
                  </a:lnTo>
                  <a:lnTo>
                    <a:pt x="2394" y="1710"/>
                  </a:lnTo>
                  <a:lnTo>
                    <a:pt x="1710" y="2394"/>
                  </a:lnTo>
                  <a:lnTo>
                    <a:pt x="1613" y="2491"/>
                  </a:lnTo>
                  <a:lnTo>
                    <a:pt x="1564" y="2614"/>
                  </a:lnTo>
                  <a:lnTo>
                    <a:pt x="1515" y="2736"/>
                  </a:lnTo>
                  <a:lnTo>
                    <a:pt x="1491" y="2858"/>
                  </a:lnTo>
                  <a:lnTo>
                    <a:pt x="1491" y="3004"/>
                  </a:lnTo>
                  <a:lnTo>
                    <a:pt x="1515" y="3126"/>
                  </a:lnTo>
                  <a:lnTo>
                    <a:pt x="1564" y="3249"/>
                  </a:lnTo>
                  <a:lnTo>
                    <a:pt x="1637" y="3346"/>
                  </a:lnTo>
                  <a:lnTo>
                    <a:pt x="2541" y="4494"/>
                  </a:lnTo>
                  <a:lnTo>
                    <a:pt x="2394" y="4763"/>
                  </a:lnTo>
                  <a:lnTo>
                    <a:pt x="2272" y="5056"/>
                  </a:lnTo>
                  <a:lnTo>
                    <a:pt x="2174" y="5349"/>
                  </a:lnTo>
                  <a:lnTo>
                    <a:pt x="2077" y="5642"/>
                  </a:lnTo>
                  <a:lnTo>
                    <a:pt x="636" y="5789"/>
                  </a:lnTo>
                  <a:lnTo>
                    <a:pt x="514" y="5837"/>
                  </a:lnTo>
                  <a:lnTo>
                    <a:pt x="392" y="5886"/>
                  </a:lnTo>
                  <a:lnTo>
                    <a:pt x="269" y="5959"/>
                  </a:lnTo>
                  <a:lnTo>
                    <a:pt x="172" y="6033"/>
                  </a:lnTo>
                  <a:lnTo>
                    <a:pt x="99" y="6155"/>
                  </a:lnTo>
                  <a:lnTo>
                    <a:pt x="50" y="6253"/>
                  </a:lnTo>
                  <a:lnTo>
                    <a:pt x="1" y="6399"/>
                  </a:lnTo>
                  <a:lnTo>
                    <a:pt x="1" y="6521"/>
                  </a:lnTo>
                  <a:lnTo>
                    <a:pt x="1" y="7474"/>
                  </a:lnTo>
                  <a:lnTo>
                    <a:pt x="1" y="7620"/>
                  </a:lnTo>
                  <a:lnTo>
                    <a:pt x="50" y="7742"/>
                  </a:lnTo>
                  <a:lnTo>
                    <a:pt x="99" y="7864"/>
                  </a:lnTo>
                  <a:lnTo>
                    <a:pt x="172" y="7962"/>
                  </a:lnTo>
                  <a:lnTo>
                    <a:pt x="269" y="8060"/>
                  </a:lnTo>
                  <a:lnTo>
                    <a:pt x="392" y="8133"/>
                  </a:lnTo>
                  <a:lnTo>
                    <a:pt x="514" y="8182"/>
                  </a:lnTo>
                  <a:lnTo>
                    <a:pt x="636" y="8206"/>
                  </a:lnTo>
                  <a:lnTo>
                    <a:pt x="2077" y="8377"/>
                  </a:lnTo>
                  <a:lnTo>
                    <a:pt x="2174" y="8670"/>
                  </a:lnTo>
                  <a:lnTo>
                    <a:pt x="2272" y="8939"/>
                  </a:lnTo>
                  <a:lnTo>
                    <a:pt x="2394" y="9232"/>
                  </a:lnTo>
                  <a:lnTo>
                    <a:pt x="2541" y="9501"/>
                  </a:lnTo>
                  <a:lnTo>
                    <a:pt x="1637" y="10649"/>
                  </a:lnTo>
                  <a:lnTo>
                    <a:pt x="1564" y="10771"/>
                  </a:lnTo>
                  <a:lnTo>
                    <a:pt x="1515" y="10893"/>
                  </a:lnTo>
                  <a:lnTo>
                    <a:pt x="1491" y="11015"/>
                  </a:lnTo>
                  <a:lnTo>
                    <a:pt x="1491" y="11137"/>
                  </a:lnTo>
                  <a:lnTo>
                    <a:pt x="1515" y="11259"/>
                  </a:lnTo>
                  <a:lnTo>
                    <a:pt x="1564" y="11381"/>
                  </a:lnTo>
                  <a:lnTo>
                    <a:pt x="1613" y="11504"/>
                  </a:lnTo>
                  <a:lnTo>
                    <a:pt x="1710" y="11601"/>
                  </a:lnTo>
                  <a:lnTo>
                    <a:pt x="2394" y="12285"/>
                  </a:lnTo>
                  <a:lnTo>
                    <a:pt x="2492" y="12383"/>
                  </a:lnTo>
                  <a:lnTo>
                    <a:pt x="2590" y="12432"/>
                  </a:lnTo>
                  <a:lnTo>
                    <a:pt x="2736" y="12480"/>
                  </a:lnTo>
                  <a:lnTo>
                    <a:pt x="2858" y="12505"/>
                  </a:lnTo>
                  <a:lnTo>
                    <a:pt x="2980" y="12505"/>
                  </a:lnTo>
                  <a:lnTo>
                    <a:pt x="3103" y="12456"/>
                  </a:lnTo>
                  <a:lnTo>
                    <a:pt x="3225" y="12407"/>
                  </a:lnTo>
                  <a:lnTo>
                    <a:pt x="3347" y="12358"/>
                  </a:lnTo>
                  <a:lnTo>
                    <a:pt x="4495" y="11455"/>
                  </a:lnTo>
                  <a:lnTo>
                    <a:pt x="4763" y="11577"/>
                  </a:lnTo>
                  <a:lnTo>
                    <a:pt x="5032" y="11723"/>
                  </a:lnTo>
                  <a:lnTo>
                    <a:pt x="5325" y="11821"/>
                  </a:lnTo>
                  <a:lnTo>
                    <a:pt x="5618" y="11919"/>
                  </a:lnTo>
                  <a:lnTo>
                    <a:pt x="5789" y="13360"/>
                  </a:lnTo>
                  <a:lnTo>
                    <a:pt x="5813" y="13482"/>
                  </a:lnTo>
                  <a:lnTo>
                    <a:pt x="5862" y="13604"/>
                  </a:lnTo>
                  <a:lnTo>
                    <a:pt x="5936" y="13726"/>
                  </a:lnTo>
                  <a:lnTo>
                    <a:pt x="6033" y="13824"/>
                  </a:lnTo>
                  <a:lnTo>
                    <a:pt x="6131" y="13897"/>
                  </a:lnTo>
                  <a:lnTo>
                    <a:pt x="6253" y="13946"/>
                  </a:lnTo>
                  <a:lnTo>
                    <a:pt x="6375" y="13995"/>
                  </a:lnTo>
                  <a:lnTo>
                    <a:pt x="7596" y="13995"/>
                  </a:lnTo>
                  <a:lnTo>
                    <a:pt x="7743" y="13946"/>
                  </a:lnTo>
                  <a:lnTo>
                    <a:pt x="7841" y="13897"/>
                  </a:lnTo>
                  <a:lnTo>
                    <a:pt x="7963" y="13824"/>
                  </a:lnTo>
                  <a:lnTo>
                    <a:pt x="8036" y="13726"/>
                  </a:lnTo>
                  <a:lnTo>
                    <a:pt x="8109" y="13604"/>
                  </a:lnTo>
                  <a:lnTo>
                    <a:pt x="8158" y="13482"/>
                  </a:lnTo>
                  <a:lnTo>
                    <a:pt x="8183" y="13360"/>
                  </a:lnTo>
                  <a:lnTo>
                    <a:pt x="8353" y="11919"/>
                  </a:lnTo>
                  <a:lnTo>
                    <a:pt x="8647" y="11821"/>
                  </a:lnTo>
                  <a:lnTo>
                    <a:pt x="8940" y="11723"/>
                  </a:lnTo>
                  <a:lnTo>
                    <a:pt x="9233" y="11577"/>
                  </a:lnTo>
                  <a:lnTo>
                    <a:pt x="9501" y="11455"/>
                  </a:lnTo>
                  <a:lnTo>
                    <a:pt x="10649" y="12358"/>
                  </a:lnTo>
                  <a:lnTo>
                    <a:pt x="10747" y="12407"/>
                  </a:lnTo>
                  <a:lnTo>
                    <a:pt x="10869" y="12456"/>
                  </a:lnTo>
                  <a:lnTo>
                    <a:pt x="10991" y="12505"/>
                  </a:lnTo>
                  <a:lnTo>
                    <a:pt x="11138" y="12505"/>
                  </a:lnTo>
                  <a:lnTo>
                    <a:pt x="11260" y="12480"/>
                  </a:lnTo>
                  <a:lnTo>
                    <a:pt x="11382" y="12432"/>
                  </a:lnTo>
                  <a:lnTo>
                    <a:pt x="11504" y="12383"/>
                  </a:lnTo>
                  <a:lnTo>
                    <a:pt x="11602" y="12285"/>
                  </a:lnTo>
                  <a:lnTo>
                    <a:pt x="12286" y="11601"/>
                  </a:lnTo>
                  <a:lnTo>
                    <a:pt x="12359" y="11504"/>
                  </a:lnTo>
                  <a:lnTo>
                    <a:pt x="12432" y="11381"/>
                  </a:lnTo>
                  <a:lnTo>
                    <a:pt x="12457" y="11259"/>
                  </a:lnTo>
                  <a:lnTo>
                    <a:pt x="12481" y="11137"/>
                  </a:lnTo>
                  <a:lnTo>
                    <a:pt x="12481" y="11015"/>
                  </a:lnTo>
                  <a:lnTo>
                    <a:pt x="12457" y="10893"/>
                  </a:lnTo>
                  <a:lnTo>
                    <a:pt x="12408" y="10771"/>
                  </a:lnTo>
                  <a:lnTo>
                    <a:pt x="12334" y="10649"/>
                  </a:lnTo>
                  <a:lnTo>
                    <a:pt x="11431" y="9501"/>
                  </a:lnTo>
                  <a:lnTo>
                    <a:pt x="11577" y="9232"/>
                  </a:lnTo>
                  <a:lnTo>
                    <a:pt x="11699" y="8939"/>
                  </a:lnTo>
                  <a:lnTo>
                    <a:pt x="11822" y="8670"/>
                  </a:lnTo>
                  <a:lnTo>
                    <a:pt x="11895" y="8377"/>
                  </a:lnTo>
                  <a:lnTo>
                    <a:pt x="13360" y="8206"/>
                  </a:lnTo>
                  <a:lnTo>
                    <a:pt x="13482" y="8182"/>
                  </a:lnTo>
                  <a:lnTo>
                    <a:pt x="13604" y="8133"/>
                  </a:lnTo>
                  <a:lnTo>
                    <a:pt x="13702" y="8060"/>
                  </a:lnTo>
                  <a:lnTo>
                    <a:pt x="13800" y="7962"/>
                  </a:lnTo>
                  <a:lnTo>
                    <a:pt x="13873" y="7864"/>
                  </a:lnTo>
                  <a:lnTo>
                    <a:pt x="13946" y="7742"/>
                  </a:lnTo>
                  <a:lnTo>
                    <a:pt x="13971" y="7620"/>
                  </a:lnTo>
                  <a:lnTo>
                    <a:pt x="13995" y="7474"/>
                  </a:lnTo>
                  <a:lnTo>
                    <a:pt x="13995" y="6521"/>
                  </a:lnTo>
                  <a:lnTo>
                    <a:pt x="13971" y="6399"/>
                  </a:lnTo>
                  <a:lnTo>
                    <a:pt x="13946" y="6253"/>
                  </a:lnTo>
                  <a:lnTo>
                    <a:pt x="13873" y="6155"/>
                  </a:lnTo>
                  <a:lnTo>
                    <a:pt x="13800" y="6033"/>
                  </a:lnTo>
                  <a:lnTo>
                    <a:pt x="13702" y="5959"/>
                  </a:lnTo>
                  <a:lnTo>
                    <a:pt x="13604" y="5886"/>
                  </a:lnTo>
                  <a:lnTo>
                    <a:pt x="13482" y="5837"/>
                  </a:lnTo>
                  <a:lnTo>
                    <a:pt x="13360" y="5789"/>
                  </a:lnTo>
                  <a:lnTo>
                    <a:pt x="11895" y="5642"/>
                  </a:lnTo>
                  <a:lnTo>
                    <a:pt x="11822" y="5349"/>
                  </a:lnTo>
                  <a:lnTo>
                    <a:pt x="11699" y="5056"/>
                  </a:lnTo>
                  <a:lnTo>
                    <a:pt x="11577" y="4763"/>
                  </a:lnTo>
                  <a:lnTo>
                    <a:pt x="11431" y="4494"/>
                  </a:lnTo>
                  <a:lnTo>
                    <a:pt x="12334" y="3346"/>
                  </a:lnTo>
                  <a:lnTo>
                    <a:pt x="12408" y="3249"/>
                  </a:lnTo>
                  <a:lnTo>
                    <a:pt x="12457" y="3126"/>
                  </a:lnTo>
                  <a:lnTo>
                    <a:pt x="12481" y="3004"/>
                  </a:lnTo>
                  <a:lnTo>
                    <a:pt x="12481" y="2858"/>
                  </a:lnTo>
                  <a:lnTo>
                    <a:pt x="12457" y="2736"/>
                  </a:lnTo>
                  <a:lnTo>
                    <a:pt x="12432" y="2614"/>
                  </a:lnTo>
                  <a:lnTo>
                    <a:pt x="12359" y="2491"/>
                  </a:lnTo>
                  <a:lnTo>
                    <a:pt x="12286" y="2394"/>
                  </a:lnTo>
                  <a:lnTo>
                    <a:pt x="11602" y="1710"/>
                  </a:lnTo>
                  <a:lnTo>
                    <a:pt x="11504" y="1637"/>
                  </a:lnTo>
                  <a:lnTo>
                    <a:pt x="11382" y="1563"/>
                  </a:lnTo>
                  <a:lnTo>
                    <a:pt x="11260" y="1514"/>
                  </a:lnTo>
                  <a:lnTo>
                    <a:pt x="10991" y="1514"/>
                  </a:lnTo>
                  <a:lnTo>
                    <a:pt x="10869" y="1539"/>
                  </a:lnTo>
                  <a:lnTo>
                    <a:pt x="10747" y="1588"/>
                  </a:lnTo>
                  <a:lnTo>
                    <a:pt x="10649" y="1661"/>
                  </a:lnTo>
                  <a:lnTo>
                    <a:pt x="9501" y="2565"/>
                  </a:lnTo>
                  <a:lnTo>
                    <a:pt x="9233" y="2418"/>
                  </a:lnTo>
                  <a:lnTo>
                    <a:pt x="8940" y="2296"/>
                  </a:lnTo>
                  <a:lnTo>
                    <a:pt x="8647" y="2174"/>
                  </a:lnTo>
                  <a:lnTo>
                    <a:pt x="8353" y="2076"/>
                  </a:lnTo>
                  <a:lnTo>
                    <a:pt x="8183" y="635"/>
                  </a:lnTo>
                  <a:lnTo>
                    <a:pt x="8158" y="513"/>
                  </a:lnTo>
                  <a:lnTo>
                    <a:pt x="8109" y="391"/>
                  </a:lnTo>
                  <a:lnTo>
                    <a:pt x="8036" y="293"/>
                  </a:lnTo>
                  <a:lnTo>
                    <a:pt x="7963" y="196"/>
                  </a:lnTo>
                  <a:lnTo>
                    <a:pt x="7841" y="122"/>
                  </a:lnTo>
                  <a:lnTo>
                    <a:pt x="7743" y="49"/>
                  </a:lnTo>
                  <a:lnTo>
                    <a:pt x="7596" y="25"/>
                  </a:lnTo>
                  <a:lnTo>
                    <a:pt x="747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1" name="Google Shape;554;p39">
              <a:extLst>
                <a:ext uri="{FF2B5EF4-FFF2-40B4-BE49-F238E27FC236}">
                  <a16:creationId xmlns:a16="http://schemas.microsoft.com/office/drawing/2014/main" id="{C4BACD10-E953-4790-A46B-4F03B17B00AA}"/>
                </a:ext>
              </a:extLst>
            </p:cNvPr>
            <p:cNvSpPr/>
            <p:nvPr/>
          </p:nvSpPr>
          <p:spPr>
            <a:xfrm>
              <a:off x="5567825" y="3185975"/>
              <a:ext cx="199075" cy="199075"/>
            </a:xfrm>
            <a:custGeom>
              <a:avLst/>
              <a:gdLst/>
              <a:ahLst/>
              <a:cxnLst/>
              <a:rect l="l" t="t" r="r" b="b"/>
              <a:pathLst>
                <a:path w="7963" h="7963" extrusionOk="0">
                  <a:moveTo>
                    <a:pt x="3933" y="2296"/>
                  </a:moveTo>
                  <a:lnTo>
                    <a:pt x="4103" y="2321"/>
                  </a:lnTo>
                  <a:lnTo>
                    <a:pt x="4274" y="2321"/>
                  </a:lnTo>
                  <a:lnTo>
                    <a:pt x="4421" y="2370"/>
                  </a:lnTo>
                  <a:lnTo>
                    <a:pt x="4592" y="2419"/>
                  </a:lnTo>
                  <a:lnTo>
                    <a:pt x="4738" y="2492"/>
                  </a:lnTo>
                  <a:lnTo>
                    <a:pt x="4885" y="2565"/>
                  </a:lnTo>
                  <a:lnTo>
                    <a:pt x="5032" y="2663"/>
                  </a:lnTo>
                  <a:lnTo>
                    <a:pt x="5154" y="2785"/>
                  </a:lnTo>
                  <a:lnTo>
                    <a:pt x="5276" y="2883"/>
                  </a:lnTo>
                  <a:lnTo>
                    <a:pt x="5373" y="3029"/>
                  </a:lnTo>
                  <a:lnTo>
                    <a:pt x="5447" y="3151"/>
                  </a:lnTo>
                  <a:lnTo>
                    <a:pt x="5520" y="3298"/>
                  </a:lnTo>
                  <a:lnTo>
                    <a:pt x="5593" y="3444"/>
                  </a:lnTo>
                  <a:lnTo>
                    <a:pt x="5618" y="3615"/>
                  </a:lnTo>
                  <a:lnTo>
                    <a:pt x="5642" y="3762"/>
                  </a:lnTo>
                  <a:lnTo>
                    <a:pt x="5667" y="3933"/>
                  </a:lnTo>
                  <a:lnTo>
                    <a:pt x="5667" y="4079"/>
                  </a:lnTo>
                  <a:lnTo>
                    <a:pt x="5642" y="4250"/>
                  </a:lnTo>
                  <a:lnTo>
                    <a:pt x="5618" y="4421"/>
                  </a:lnTo>
                  <a:lnTo>
                    <a:pt x="5569" y="4568"/>
                  </a:lnTo>
                  <a:lnTo>
                    <a:pt x="5496" y="4739"/>
                  </a:lnTo>
                  <a:lnTo>
                    <a:pt x="5398" y="4885"/>
                  </a:lnTo>
                  <a:lnTo>
                    <a:pt x="5300" y="5007"/>
                  </a:lnTo>
                  <a:lnTo>
                    <a:pt x="5203" y="5154"/>
                  </a:lnTo>
                  <a:lnTo>
                    <a:pt x="5080" y="5252"/>
                  </a:lnTo>
                  <a:lnTo>
                    <a:pt x="4958" y="5349"/>
                  </a:lnTo>
                  <a:lnTo>
                    <a:pt x="4812" y="5447"/>
                  </a:lnTo>
                  <a:lnTo>
                    <a:pt x="4665" y="5520"/>
                  </a:lnTo>
                  <a:lnTo>
                    <a:pt x="4519" y="5569"/>
                  </a:lnTo>
                  <a:lnTo>
                    <a:pt x="4372" y="5618"/>
                  </a:lnTo>
                  <a:lnTo>
                    <a:pt x="4201" y="5642"/>
                  </a:lnTo>
                  <a:lnTo>
                    <a:pt x="4055" y="5667"/>
                  </a:lnTo>
                  <a:lnTo>
                    <a:pt x="3884" y="5642"/>
                  </a:lnTo>
                  <a:lnTo>
                    <a:pt x="3713" y="5642"/>
                  </a:lnTo>
                  <a:lnTo>
                    <a:pt x="3566" y="5594"/>
                  </a:lnTo>
                  <a:lnTo>
                    <a:pt x="3395" y="5545"/>
                  </a:lnTo>
                  <a:lnTo>
                    <a:pt x="3249" y="5471"/>
                  </a:lnTo>
                  <a:lnTo>
                    <a:pt x="3102" y="5398"/>
                  </a:lnTo>
                  <a:lnTo>
                    <a:pt x="2956" y="5300"/>
                  </a:lnTo>
                  <a:lnTo>
                    <a:pt x="2833" y="5178"/>
                  </a:lnTo>
                  <a:lnTo>
                    <a:pt x="2711" y="5081"/>
                  </a:lnTo>
                  <a:lnTo>
                    <a:pt x="2614" y="4934"/>
                  </a:lnTo>
                  <a:lnTo>
                    <a:pt x="2540" y="4812"/>
                  </a:lnTo>
                  <a:lnTo>
                    <a:pt x="2467" y="4665"/>
                  </a:lnTo>
                  <a:lnTo>
                    <a:pt x="2394" y="4519"/>
                  </a:lnTo>
                  <a:lnTo>
                    <a:pt x="2369" y="4348"/>
                  </a:lnTo>
                  <a:lnTo>
                    <a:pt x="2321" y="4201"/>
                  </a:lnTo>
                  <a:lnTo>
                    <a:pt x="2321" y="4030"/>
                  </a:lnTo>
                  <a:lnTo>
                    <a:pt x="2321" y="3884"/>
                  </a:lnTo>
                  <a:lnTo>
                    <a:pt x="2345" y="3713"/>
                  </a:lnTo>
                  <a:lnTo>
                    <a:pt x="2369" y="3542"/>
                  </a:lnTo>
                  <a:lnTo>
                    <a:pt x="2418" y="3395"/>
                  </a:lnTo>
                  <a:lnTo>
                    <a:pt x="2492" y="3224"/>
                  </a:lnTo>
                  <a:lnTo>
                    <a:pt x="2589" y="3078"/>
                  </a:lnTo>
                  <a:lnTo>
                    <a:pt x="2687" y="2956"/>
                  </a:lnTo>
                  <a:lnTo>
                    <a:pt x="2785" y="2809"/>
                  </a:lnTo>
                  <a:lnTo>
                    <a:pt x="2907" y="2712"/>
                  </a:lnTo>
                  <a:lnTo>
                    <a:pt x="3029" y="2614"/>
                  </a:lnTo>
                  <a:lnTo>
                    <a:pt x="3175" y="2516"/>
                  </a:lnTo>
                  <a:lnTo>
                    <a:pt x="3322" y="2443"/>
                  </a:lnTo>
                  <a:lnTo>
                    <a:pt x="3468" y="2394"/>
                  </a:lnTo>
                  <a:lnTo>
                    <a:pt x="3615" y="2345"/>
                  </a:lnTo>
                  <a:lnTo>
                    <a:pt x="3786" y="2321"/>
                  </a:lnTo>
                  <a:lnTo>
                    <a:pt x="3933" y="2296"/>
                  </a:lnTo>
                  <a:close/>
                  <a:moveTo>
                    <a:pt x="3053" y="1"/>
                  </a:moveTo>
                  <a:lnTo>
                    <a:pt x="2980" y="25"/>
                  </a:lnTo>
                  <a:lnTo>
                    <a:pt x="2443" y="196"/>
                  </a:lnTo>
                  <a:lnTo>
                    <a:pt x="2369" y="220"/>
                  </a:lnTo>
                  <a:lnTo>
                    <a:pt x="2296" y="269"/>
                  </a:lnTo>
                  <a:lnTo>
                    <a:pt x="2198" y="391"/>
                  </a:lnTo>
                  <a:lnTo>
                    <a:pt x="2150" y="538"/>
                  </a:lnTo>
                  <a:lnTo>
                    <a:pt x="2150" y="611"/>
                  </a:lnTo>
                  <a:lnTo>
                    <a:pt x="2150" y="684"/>
                  </a:lnTo>
                  <a:lnTo>
                    <a:pt x="2394" y="1832"/>
                  </a:lnTo>
                  <a:lnTo>
                    <a:pt x="2223" y="1954"/>
                  </a:lnTo>
                  <a:lnTo>
                    <a:pt x="2076" y="2101"/>
                  </a:lnTo>
                  <a:lnTo>
                    <a:pt x="1002" y="1686"/>
                  </a:lnTo>
                  <a:lnTo>
                    <a:pt x="928" y="1686"/>
                  </a:lnTo>
                  <a:lnTo>
                    <a:pt x="831" y="1661"/>
                  </a:lnTo>
                  <a:lnTo>
                    <a:pt x="684" y="1710"/>
                  </a:lnTo>
                  <a:lnTo>
                    <a:pt x="562" y="1784"/>
                  </a:lnTo>
                  <a:lnTo>
                    <a:pt x="513" y="1832"/>
                  </a:lnTo>
                  <a:lnTo>
                    <a:pt x="464" y="1906"/>
                  </a:lnTo>
                  <a:lnTo>
                    <a:pt x="220" y="2394"/>
                  </a:lnTo>
                  <a:lnTo>
                    <a:pt x="196" y="2467"/>
                  </a:lnTo>
                  <a:lnTo>
                    <a:pt x="171" y="2541"/>
                  </a:lnTo>
                  <a:lnTo>
                    <a:pt x="196" y="2712"/>
                  </a:lnTo>
                  <a:lnTo>
                    <a:pt x="245" y="2834"/>
                  </a:lnTo>
                  <a:lnTo>
                    <a:pt x="293" y="2907"/>
                  </a:lnTo>
                  <a:lnTo>
                    <a:pt x="367" y="2956"/>
                  </a:lnTo>
                  <a:lnTo>
                    <a:pt x="1344" y="3591"/>
                  </a:lnTo>
                  <a:lnTo>
                    <a:pt x="1319" y="3786"/>
                  </a:lnTo>
                  <a:lnTo>
                    <a:pt x="1295" y="4006"/>
                  </a:lnTo>
                  <a:lnTo>
                    <a:pt x="245" y="4494"/>
                  </a:lnTo>
                  <a:lnTo>
                    <a:pt x="196" y="4519"/>
                  </a:lnTo>
                  <a:lnTo>
                    <a:pt x="123" y="4568"/>
                  </a:lnTo>
                  <a:lnTo>
                    <a:pt x="49" y="4714"/>
                  </a:lnTo>
                  <a:lnTo>
                    <a:pt x="0" y="4861"/>
                  </a:lnTo>
                  <a:lnTo>
                    <a:pt x="25" y="4934"/>
                  </a:lnTo>
                  <a:lnTo>
                    <a:pt x="25" y="5007"/>
                  </a:lnTo>
                  <a:lnTo>
                    <a:pt x="220" y="5545"/>
                  </a:lnTo>
                  <a:lnTo>
                    <a:pt x="245" y="5594"/>
                  </a:lnTo>
                  <a:lnTo>
                    <a:pt x="293" y="5667"/>
                  </a:lnTo>
                  <a:lnTo>
                    <a:pt x="391" y="5764"/>
                  </a:lnTo>
                  <a:lnTo>
                    <a:pt x="538" y="5813"/>
                  </a:lnTo>
                  <a:lnTo>
                    <a:pt x="684" y="5813"/>
                  </a:lnTo>
                  <a:lnTo>
                    <a:pt x="1832" y="5569"/>
                  </a:lnTo>
                  <a:lnTo>
                    <a:pt x="1954" y="5740"/>
                  </a:lnTo>
                  <a:lnTo>
                    <a:pt x="2101" y="5887"/>
                  </a:lnTo>
                  <a:lnTo>
                    <a:pt x="1710" y="6986"/>
                  </a:lnTo>
                  <a:lnTo>
                    <a:pt x="1686" y="7059"/>
                  </a:lnTo>
                  <a:lnTo>
                    <a:pt x="1686" y="7132"/>
                  </a:lnTo>
                  <a:lnTo>
                    <a:pt x="1710" y="7279"/>
                  </a:lnTo>
                  <a:lnTo>
                    <a:pt x="1783" y="7401"/>
                  </a:lnTo>
                  <a:lnTo>
                    <a:pt x="1857" y="7450"/>
                  </a:lnTo>
                  <a:lnTo>
                    <a:pt x="1905" y="7499"/>
                  </a:lnTo>
                  <a:lnTo>
                    <a:pt x="2418" y="7743"/>
                  </a:lnTo>
                  <a:lnTo>
                    <a:pt x="2492" y="7792"/>
                  </a:lnTo>
                  <a:lnTo>
                    <a:pt x="2711" y="7792"/>
                  </a:lnTo>
                  <a:lnTo>
                    <a:pt x="2858" y="7718"/>
                  </a:lnTo>
                  <a:lnTo>
                    <a:pt x="2907" y="7669"/>
                  </a:lnTo>
                  <a:lnTo>
                    <a:pt x="2956" y="7621"/>
                  </a:lnTo>
                  <a:lnTo>
                    <a:pt x="3591" y="6644"/>
                  </a:lnTo>
                  <a:lnTo>
                    <a:pt x="3810" y="6668"/>
                  </a:lnTo>
                  <a:lnTo>
                    <a:pt x="4006" y="6668"/>
                  </a:lnTo>
                  <a:lnTo>
                    <a:pt x="4494" y="7718"/>
                  </a:lnTo>
                  <a:lnTo>
                    <a:pt x="4543" y="7792"/>
                  </a:lnTo>
                  <a:lnTo>
                    <a:pt x="4592" y="7840"/>
                  </a:lnTo>
                  <a:lnTo>
                    <a:pt x="4714" y="7914"/>
                  </a:lnTo>
                  <a:lnTo>
                    <a:pt x="4861" y="7963"/>
                  </a:lnTo>
                  <a:lnTo>
                    <a:pt x="4934" y="7963"/>
                  </a:lnTo>
                  <a:lnTo>
                    <a:pt x="5007" y="7938"/>
                  </a:lnTo>
                  <a:lnTo>
                    <a:pt x="5544" y="7767"/>
                  </a:lnTo>
                  <a:lnTo>
                    <a:pt x="5618" y="7743"/>
                  </a:lnTo>
                  <a:lnTo>
                    <a:pt x="5667" y="7694"/>
                  </a:lnTo>
                  <a:lnTo>
                    <a:pt x="5764" y="7572"/>
                  </a:lnTo>
                  <a:lnTo>
                    <a:pt x="5838" y="7425"/>
                  </a:lnTo>
                  <a:lnTo>
                    <a:pt x="5838" y="7352"/>
                  </a:lnTo>
                  <a:lnTo>
                    <a:pt x="5838" y="7279"/>
                  </a:lnTo>
                  <a:lnTo>
                    <a:pt x="5593" y="6131"/>
                  </a:lnTo>
                  <a:lnTo>
                    <a:pt x="5740" y="6009"/>
                  </a:lnTo>
                  <a:lnTo>
                    <a:pt x="5911" y="5862"/>
                  </a:lnTo>
                  <a:lnTo>
                    <a:pt x="6985" y="6277"/>
                  </a:lnTo>
                  <a:lnTo>
                    <a:pt x="7059" y="6277"/>
                  </a:lnTo>
                  <a:lnTo>
                    <a:pt x="7132" y="6302"/>
                  </a:lnTo>
                  <a:lnTo>
                    <a:pt x="7278" y="6253"/>
                  </a:lnTo>
                  <a:lnTo>
                    <a:pt x="7425" y="6180"/>
                  </a:lnTo>
                  <a:lnTo>
                    <a:pt x="7474" y="6131"/>
                  </a:lnTo>
                  <a:lnTo>
                    <a:pt x="7523" y="6058"/>
                  </a:lnTo>
                  <a:lnTo>
                    <a:pt x="7767" y="5545"/>
                  </a:lnTo>
                  <a:lnTo>
                    <a:pt x="7791" y="5496"/>
                  </a:lnTo>
                  <a:lnTo>
                    <a:pt x="7816" y="5398"/>
                  </a:lnTo>
                  <a:lnTo>
                    <a:pt x="7791" y="5252"/>
                  </a:lnTo>
                  <a:lnTo>
                    <a:pt x="7718" y="5129"/>
                  </a:lnTo>
                  <a:lnTo>
                    <a:pt x="7669" y="5056"/>
                  </a:lnTo>
                  <a:lnTo>
                    <a:pt x="7620" y="5007"/>
                  </a:lnTo>
                  <a:lnTo>
                    <a:pt x="6643" y="4372"/>
                  </a:lnTo>
                  <a:lnTo>
                    <a:pt x="6668" y="4177"/>
                  </a:lnTo>
                  <a:lnTo>
                    <a:pt x="6668" y="3957"/>
                  </a:lnTo>
                  <a:lnTo>
                    <a:pt x="7718" y="3469"/>
                  </a:lnTo>
                  <a:lnTo>
                    <a:pt x="7791" y="3444"/>
                  </a:lnTo>
                  <a:lnTo>
                    <a:pt x="7865" y="3395"/>
                  </a:lnTo>
                  <a:lnTo>
                    <a:pt x="7938" y="3249"/>
                  </a:lnTo>
                  <a:lnTo>
                    <a:pt x="7962" y="3102"/>
                  </a:lnTo>
                  <a:lnTo>
                    <a:pt x="7962" y="3029"/>
                  </a:lnTo>
                  <a:lnTo>
                    <a:pt x="7962" y="2956"/>
                  </a:lnTo>
                  <a:lnTo>
                    <a:pt x="7767" y="2419"/>
                  </a:lnTo>
                  <a:lnTo>
                    <a:pt x="7743" y="2345"/>
                  </a:lnTo>
                  <a:lnTo>
                    <a:pt x="7694" y="2296"/>
                  </a:lnTo>
                  <a:lnTo>
                    <a:pt x="7572" y="2199"/>
                  </a:lnTo>
                  <a:lnTo>
                    <a:pt x="7449" y="2150"/>
                  </a:lnTo>
                  <a:lnTo>
                    <a:pt x="7278" y="2150"/>
                  </a:lnTo>
                  <a:lnTo>
                    <a:pt x="6155" y="2394"/>
                  </a:lnTo>
                  <a:lnTo>
                    <a:pt x="6033" y="2223"/>
                  </a:lnTo>
                  <a:lnTo>
                    <a:pt x="5886" y="2077"/>
                  </a:lnTo>
                  <a:lnTo>
                    <a:pt x="6277" y="978"/>
                  </a:lnTo>
                  <a:lnTo>
                    <a:pt x="6302" y="904"/>
                  </a:lnTo>
                  <a:lnTo>
                    <a:pt x="6302" y="831"/>
                  </a:lnTo>
                  <a:lnTo>
                    <a:pt x="6277" y="684"/>
                  </a:lnTo>
                  <a:lnTo>
                    <a:pt x="6179" y="562"/>
                  </a:lnTo>
                  <a:lnTo>
                    <a:pt x="6131" y="489"/>
                  </a:lnTo>
                  <a:lnTo>
                    <a:pt x="6082" y="465"/>
                  </a:lnTo>
                  <a:lnTo>
                    <a:pt x="5569" y="196"/>
                  </a:lnTo>
                  <a:lnTo>
                    <a:pt x="5496" y="172"/>
                  </a:lnTo>
                  <a:lnTo>
                    <a:pt x="5276" y="172"/>
                  </a:lnTo>
                  <a:lnTo>
                    <a:pt x="5129" y="245"/>
                  </a:lnTo>
                  <a:lnTo>
                    <a:pt x="5080" y="294"/>
                  </a:lnTo>
                  <a:lnTo>
                    <a:pt x="5032" y="343"/>
                  </a:lnTo>
                  <a:lnTo>
                    <a:pt x="4397" y="1319"/>
                  </a:lnTo>
                  <a:lnTo>
                    <a:pt x="4177" y="1295"/>
                  </a:lnTo>
                  <a:lnTo>
                    <a:pt x="3981" y="1295"/>
                  </a:lnTo>
                  <a:lnTo>
                    <a:pt x="3493" y="245"/>
                  </a:lnTo>
                  <a:lnTo>
                    <a:pt x="3444" y="172"/>
                  </a:lnTo>
                  <a:lnTo>
                    <a:pt x="3395" y="123"/>
                  </a:lnTo>
                  <a:lnTo>
                    <a:pt x="3273" y="49"/>
                  </a:lnTo>
                  <a:lnTo>
                    <a:pt x="31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32" name="Google Shape;555;p39">
            <a:extLst>
              <a:ext uri="{FF2B5EF4-FFF2-40B4-BE49-F238E27FC236}">
                <a16:creationId xmlns:a16="http://schemas.microsoft.com/office/drawing/2014/main" id="{8394257A-3FF8-4A1C-9476-6CE768E636F2}"/>
              </a:ext>
            </a:extLst>
          </p:cNvPr>
          <p:cNvGrpSpPr/>
          <p:nvPr/>
        </p:nvGrpSpPr>
        <p:grpSpPr>
          <a:xfrm>
            <a:off x="4236139" y="3517744"/>
            <a:ext cx="461472" cy="470975"/>
            <a:chOff x="3955900" y="2984500"/>
            <a:chExt cx="414000" cy="422525"/>
          </a:xfrm>
          <a:solidFill>
            <a:schemeClr val="bg2"/>
          </a:solidFill>
        </p:grpSpPr>
        <p:sp>
          <p:nvSpPr>
            <p:cNvPr id="433" name="Google Shape;556;p39">
              <a:extLst>
                <a:ext uri="{FF2B5EF4-FFF2-40B4-BE49-F238E27FC236}">
                  <a16:creationId xmlns:a16="http://schemas.microsoft.com/office/drawing/2014/main" id="{A4C9260A-6A80-4A39-B1C8-E8DA10DB946A}"/>
                </a:ext>
              </a:extLst>
            </p:cNvPr>
            <p:cNvSpPr/>
            <p:nvPr/>
          </p:nvSpPr>
          <p:spPr>
            <a:xfrm>
              <a:off x="3955900" y="2984500"/>
              <a:ext cx="315700" cy="315675"/>
            </a:xfrm>
            <a:custGeom>
              <a:avLst/>
              <a:gdLst/>
              <a:ahLst/>
              <a:cxnLst/>
              <a:rect l="l" t="t" r="r" b="b"/>
              <a:pathLst>
                <a:path w="12628" h="12627" extrusionOk="0">
                  <a:moveTo>
                    <a:pt x="6302" y="977"/>
                  </a:moveTo>
                  <a:lnTo>
                    <a:pt x="6863" y="1026"/>
                  </a:lnTo>
                  <a:lnTo>
                    <a:pt x="7376" y="1099"/>
                  </a:lnTo>
                  <a:lnTo>
                    <a:pt x="7889" y="1221"/>
                  </a:lnTo>
                  <a:lnTo>
                    <a:pt x="8378" y="1417"/>
                  </a:lnTo>
                  <a:lnTo>
                    <a:pt x="8842" y="1636"/>
                  </a:lnTo>
                  <a:lnTo>
                    <a:pt x="9281" y="1905"/>
                  </a:lnTo>
                  <a:lnTo>
                    <a:pt x="9697" y="2198"/>
                  </a:lnTo>
                  <a:lnTo>
                    <a:pt x="10087" y="2540"/>
                  </a:lnTo>
                  <a:lnTo>
                    <a:pt x="10429" y="2931"/>
                  </a:lnTo>
                  <a:lnTo>
                    <a:pt x="10722" y="3346"/>
                  </a:lnTo>
                  <a:lnTo>
                    <a:pt x="10991" y="3786"/>
                  </a:lnTo>
                  <a:lnTo>
                    <a:pt x="11211" y="4250"/>
                  </a:lnTo>
                  <a:lnTo>
                    <a:pt x="11406" y="4738"/>
                  </a:lnTo>
                  <a:lnTo>
                    <a:pt x="11528" y="5251"/>
                  </a:lnTo>
                  <a:lnTo>
                    <a:pt x="11626" y="5764"/>
                  </a:lnTo>
                  <a:lnTo>
                    <a:pt x="11650" y="6326"/>
                  </a:lnTo>
                  <a:lnTo>
                    <a:pt x="11626" y="6863"/>
                  </a:lnTo>
                  <a:lnTo>
                    <a:pt x="11528" y="7400"/>
                  </a:lnTo>
                  <a:lnTo>
                    <a:pt x="11406" y="7913"/>
                  </a:lnTo>
                  <a:lnTo>
                    <a:pt x="11211" y="8402"/>
                  </a:lnTo>
                  <a:lnTo>
                    <a:pt x="10991" y="8866"/>
                  </a:lnTo>
                  <a:lnTo>
                    <a:pt x="10722" y="9305"/>
                  </a:lnTo>
                  <a:lnTo>
                    <a:pt x="10429" y="9696"/>
                  </a:lnTo>
                  <a:lnTo>
                    <a:pt x="10087" y="10087"/>
                  </a:lnTo>
                  <a:lnTo>
                    <a:pt x="9697" y="10429"/>
                  </a:lnTo>
                  <a:lnTo>
                    <a:pt x="9281" y="10746"/>
                  </a:lnTo>
                  <a:lnTo>
                    <a:pt x="8842" y="11015"/>
                  </a:lnTo>
                  <a:lnTo>
                    <a:pt x="8378" y="11235"/>
                  </a:lnTo>
                  <a:lnTo>
                    <a:pt x="7889" y="11406"/>
                  </a:lnTo>
                  <a:lnTo>
                    <a:pt x="7376" y="11552"/>
                  </a:lnTo>
                  <a:lnTo>
                    <a:pt x="6863" y="11625"/>
                  </a:lnTo>
                  <a:lnTo>
                    <a:pt x="6302" y="11650"/>
                  </a:lnTo>
                  <a:lnTo>
                    <a:pt x="5764" y="11625"/>
                  </a:lnTo>
                  <a:lnTo>
                    <a:pt x="5227" y="11552"/>
                  </a:lnTo>
                  <a:lnTo>
                    <a:pt x="4714" y="11406"/>
                  </a:lnTo>
                  <a:lnTo>
                    <a:pt x="4226" y="11235"/>
                  </a:lnTo>
                  <a:lnTo>
                    <a:pt x="3762" y="11015"/>
                  </a:lnTo>
                  <a:lnTo>
                    <a:pt x="3322" y="10746"/>
                  </a:lnTo>
                  <a:lnTo>
                    <a:pt x="2931" y="10429"/>
                  </a:lnTo>
                  <a:lnTo>
                    <a:pt x="2541" y="10087"/>
                  </a:lnTo>
                  <a:lnTo>
                    <a:pt x="2199" y="9696"/>
                  </a:lnTo>
                  <a:lnTo>
                    <a:pt x="1881" y="9305"/>
                  </a:lnTo>
                  <a:lnTo>
                    <a:pt x="1613" y="8866"/>
                  </a:lnTo>
                  <a:lnTo>
                    <a:pt x="1393" y="8402"/>
                  </a:lnTo>
                  <a:lnTo>
                    <a:pt x="1222" y="7913"/>
                  </a:lnTo>
                  <a:lnTo>
                    <a:pt x="1075" y="7400"/>
                  </a:lnTo>
                  <a:lnTo>
                    <a:pt x="1002" y="6863"/>
                  </a:lnTo>
                  <a:lnTo>
                    <a:pt x="978" y="6326"/>
                  </a:lnTo>
                  <a:lnTo>
                    <a:pt x="1002" y="5764"/>
                  </a:lnTo>
                  <a:lnTo>
                    <a:pt x="1075" y="5251"/>
                  </a:lnTo>
                  <a:lnTo>
                    <a:pt x="1222" y="4738"/>
                  </a:lnTo>
                  <a:lnTo>
                    <a:pt x="1393" y="4250"/>
                  </a:lnTo>
                  <a:lnTo>
                    <a:pt x="1613" y="3786"/>
                  </a:lnTo>
                  <a:lnTo>
                    <a:pt x="1881" y="3346"/>
                  </a:lnTo>
                  <a:lnTo>
                    <a:pt x="2199" y="2931"/>
                  </a:lnTo>
                  <a:lnTo>
                    <a:pt x="2541" y="2540"/>
                  </a:lnTo>
                  <a:lnTo>
                    <a:pt x="2931" y="2198"/>
                  </a:lnTo>
                  <a:lnTo>
                    <a:pt x="3322" y="1905"/>
                  </a:lnTo>
                  <a:lnTo>
                    <a:pt x="3762" y="1636"/>
                  </a:lnTo>
                  <a:lnTo>
                    <a:pt x="4226" y="1417"/>
                  </a:lnTo>
                  <a:lnTo>
                    <a:pt x="4714" y="1221"/>
                  </a:lnTo>
                  <a:lnTo>
                    <a:pt x="5227" y="1099"/>
                  </a:lnTo>
                  <a:lnTo>
                    <a:pt x="5764" y="1026"/>
                  </a:lnTo>
                  <a:lnTo>
                    <a:pt x="6302" y="977"/>
                  </a:lnTo>
                  <a:close/>
                  <a:moveTo>
                    <a:pt x="6302" y="0"/>
                  </a:moveTo>
                  <a:lnTo>
                    <a:pt x="5984" y="24"/>
                  </a:lnTo>
                  <a:lnTo>
                    <a:pt x="5667" y="49"/>
                  </a:lnTo>
                  <a:lnTo>
                    <a:pt x="5349" y="73"/>
                  </a:lnTo>
                  <a:lnTo>
                    <a:pt x="5032" y="147"/>
                  </a:lnTo>
                  <a:lnTo>
                    <a:pt x="4739" y="220"/>
                  </a:lnTo>
                  <a:lnTo>
                    <a:pt x="4446" y="293"/>
                  </a:lnTo>
                  <a:lnTo>
                    <a:pt x="4153" y="391"/>
                  </a:lnTo>
                  <a:lnTo>
                    <a:pt x="3859" y="513"/>
                  </a:lnTo>
                  <a:lnTo>
                    <a:pt x="3566" y="635"/>
                  </a:lnTo>
                  <a:lnTo>
                    <a:pt x="3298" y="782"/>
                  </a:lnTo>
                  <a:lnTo>
                    <a:pt x="3029" y="928"/>
                  </a:lnTo>
                  <a:lnTo>
                    <a:pt x="2785" y="1075"/>
                  </a:lnTo>
                  <a:lnTo>
                    <a:pt x="2296" y="1441"/>
                  </a:lnTo>
                  <a:lnTo>
                    <a:pt x="1857" y="1856"/>
                  </a:lnTo>
                  <a:lnTo>
                    <a:pt x="1442" y="2296"/>
                  </a:lnTo>
                  <a:lnTo>
                    <a:pt x="1075" y="2784"/>
                  </a:lnTo>
                  <a:lnTo>
                    <a:pt x="904" y="3053"/>
                  </a:lnTo>
                  <a:lnTo>
                    <a:pt x="758" y="3322"/>
                  </a:lnTo>
                  <a:lnTo>
                    <a:pt x="611" y="3590"/>
                  </a:lnTo>
                  <a:lnTo>
                    <a:pt x="489" y="3859"/>
                  </a:lnTo>
                  <a:lnTo>
                    <a:pt x="391" y="4152"/>
                  </a:lnTo>
                  <a:lnTo>
                    <a:pt x="294" y="4445"/>
                  </a:lnTo>
                  <a:lnTo>
                    <a:pt x="196" y="4738"/>
                  </a:lnTo>
                  <a:lnTo>
                    <a:pt x="123" y="5056"/>
                  </a:lnTo>
                  <a:lnTo>
                    <a:pt x="74" y="5349"/>
                  </a:lnTo>
                  <a:lnTo>
                    <a:pt x="25" y="5666"/>
                  </a:lnTo>
                  <a:lnTo>
                    <a:pt x="1" y="5984"/>
                  </a:lnTo>
                  <a:lnTo>
                    <a:pt x="1" y="6326"/>
                  </a:lnTo>
                  <a:lnTo>
                    <a:pt x="1" y="6643"/>
                  </a:lnTo>
                  <a:lnTo>
                    <a:pt x="25" y="6961"/>
                  </a:lnTo>
                  <a:lnTo>
                    <a:pt x="74" y="7278"/>
                  </a:lnTo>
                  <a:lnTo>
                    <a:pt x="123" y="7596"/>
                  </a:lnTo>
                  <a:lnTo>
                    <a:pt x="196" y="7889"/>
                  </a:lnTo>
                  <a:lnTo>
                    <a:pt x="294" y="8206"/>
                  </a:lnTo>
                  <a:lnTo>
                    <a:pt x="391" y="8499"/>
                  </a:lnTo>
                  <a:lnTo>
                    <a:pt x="489" y="8768"/>
                  </a:lnTo>
                  <a:lnTo>
                    <a:pt x="611" y="9061"/>
                  </a:lnTo>
                  <a:lnTo>
                    <a:pt x="758" y="9330"/>
                  </a:lnTo>
                  <a:lnTo>
                    <a:pt x="904" y="9598"/>
                  </a:lnTo>
                  <a:lnTo>
                    <a:pt x="1075" y="9843"/>
                  </a:lnTo>
                  <a:lnTo>
                    <a:pt x="1442" y="10331"/>
                  </a:lnTo>
                  <a:lnTo>
                    <a:pt x="1857" y="10771"/>
                  </a:lnTo>
                  <a:lnTo>
                    <a:pt x="2296" y="11186"/>
                  </a:lnTo>
                  <a:lnTo>
                    <a:pt x="2785" y="11552"/>
                  </a:lnTo>
                  <a:lnTo>
                    <a:pt x="3029" y="11723"/>
                  </a:lnTo>
                  <a:lnTo>
                    <a:pt x="3298" y="11870"/>
                  </a:lnTo>
                  <a:lnTo>
                    <a:pt x="3566" y="12016"/>
                  </a:lnTo>
                  <a:lnTo>
                    <a:pt x="3859" y="12138"/>
                  </a:lnTo>
                  <a:lnTo>
                    <a:pt x="4153" y="12236"/>
                  </a:lnTo>
                  <a:lnTo>
                    <a:pt x="4446" y="12334"/>
                  </a:lnTo>
                  <a:lnTo>
                    <a:pt x="4739" y="12431"/>
                  </a:lnTo>
                  <a:lnTo>
                    <a:pt x="5032" y="12505"/>
                  </a:lnTo>
                  <a:lnTo>
                    <a:pt x="5349" y="12553"/>
                  </a:lnTo>
                  <a:lnTo>
                    <a:pt x="5667" y="12602"/>
                  </a:lnTo>
                  <a:lnTo>
                    <a:pt x="5984" y="12627"/>
                  </a:lnTo>
                  <a:lnTo>
                    <a:pt x="6644" y="12627"/>
                  </a:lnTo>
                  <a:lnTo>
                    <a:pt x="6961" y="12602"/>
                  </a:lnTo>
                  <a:lnTo>
                    <a:pt x="7279" y="12553"/>
                  </a:lnTo>
                  <a:lnTo>
                    <a:pt x="7572" y="12505"/>
                  </a:lnTo>
                  <a:lnTo>
                    <a:pt x="7889" y="12431"/>
                  </a:lnTo>
                  <a:lnTo>
                    <a:pt x="8182" y="12334"/>
                  </a:lnTo>
                  <a:lnTo>
                    <a:pt x="8475" y="12236"/>
                  </a:lnTo>
                  <a:lnTo>
                    <a:pt x="8768" y="12138"/>
                  </a:lnTo>
                  <a:lnTo>
                    <a:pt x="9037" y="12016"/>
                  </a:lnTo>
                  <a:lnTo>
                    <a:pt x="9306" y="11870"/>
                  </a:lnTo>
                  <a:lnTo>
                    <a:pt x="9574" y="11723"/>
                  </a:lnTo>
                  <a:lnTo>
                    <a:pt x="9843" y="11552"/>
                  </a:lnTo>
                  <a:lnTo>
                    <a:pt x="10332" y="11186"/>
                  </a:lnTo>
                  <a:lnTo>
                    <a:pt x="10771" y="10771"/>
                  </a:lnTo>
                  <a:lnTo>
                    <a:pt x="11186" y="10331"/>
                  </a:lnTo>
                  <a:lnTo>
                    <a:pt x="11553" y="9843"/>
                  </a:lnTo>
                  <a:lnTo>
                    <a:pt x="11699" y="9598"/>
                  </a:lnTo>
                  <a:lnTo>
                    <a:pt x="11846" y="9330"/>
                  </a:lnTo>
                  <a:lnTo>
                    <a:pt x="11992" y="9061"/>
                  </a:lnTo>
                  <a:lnTo>
                    <a:pt x="12114" y="8768"/>
                  </a:lnTo>
                  <a:lnTo>
                    <a:pt x="12237" y="8499"/>
                  </a:lnTo>
                  <a:lnTo>
                    <a:pt x="12334" y="8206"/>
                  </a:lnTo>
                  <a:lnTo>
                    <a:pt x="12432" y="7889"/>
                  </a:lnTo>
                  <a:lnTo>
                    <a:pt x="12481" y="7596"/>
                  </a:lnTo>
                  <a:lnTo>
                    <a:pt x="12554" y="7278"/>
                  </a:lnTo>
                  <a:lnTo>
                    <a:pt x="12578" y="6961"/>
                  </a:lnTo>
                  <a:lnTo>
                    <a:pt x="12603" y="6643"/>
                  </a:lnTo>
                  <a:lnTo>
                    <a:pt x="12627" y="6326"/>
                  </a:lnTo>
                  <a:lnTo>
                    <a:pt x="12603" y="5984"/>
                  </a:lnTo>
                  <a:lnTo>
                    <a:pt x="12578" y="5666"/>
                  </a:lnTo>
                  <a:lnTo>
                    <a:pt x="12554" y="5349"/>
                  </a:lnTo>
                  <a:lnTo>
                    <a:pt x="12481" y="5056"/>
                  </a:lnTo>
                  <a:lnTo>
                    <a:pt x="12432" y="4738"/>
                  </a:lnTo>
                  <a:lnTo>
                    <a:pt x="12334" y="4445"/>
                  </a:lnTo>
                  <a:lnTo>
                    <a:pt x="12237" y="4152"/>
                  </a:lnTo>
                  <a:lnTo>
                    <a:pt x="12114" y="3859"/>
                  </a:lnTo>
                  <a:lnTo>
                    <a:pt x="11992" y="3590"/>
                  </a:lnTo>
                  <a:lnTo>
                    <a:pt x="11846" y="3322"/>
                  </a:lnTo>
                  <a:lnTo>
                    <a:pt x="11699" y="3053"/>
                  </a:lnTo>
                  <a:lnTo>
                    <a:pt x="11553" y="2784"/>
                  </a:lnTo>
                  <a:lnTo>
                    <a:pt x="11186" y="2296"/>
                  </a:lnTo>
                  <a:lnTo>
                    <a:pt x="10771" y="1856"/>
                  </a:lnTo>
                  <a:lnTo>
                    <a:pt x="10332" y="1441"/>
                  </a:lnTo>
                  <a:lnTo>
                    <a:pt x="9843" y="1075"/>
                  </a:lnTo>
                  <a:lnTo>
                    <a:pt x="9574" y="928"/>
                  </a:lnTo>
                  <a:lnTo>
                    <a:pt x="9306" y="782"/>
                  </a:lnTo>
                  <a:lnTo>
                    <a:pt x="9037" y="635"/>
                  </a:lnTo>
                  <a:lnTo>
                    <a:pt x="8768" y="513"/>
                  </a:lnTo>
                  <a:lnTo>
                    <a:pt x="8475" y="391"/>
                  </a:lnTo>
                  <a:lnTo>
                    <a:pt x="8182" y="293"/>
                  </a:lnTo>
                  <a:lnTo>
                    <a:pt x="7889" y="220"/>
                  </a:lnTo>
                  <a:lnTo>
                    <a:pt x="7572" y="147"/>
                  </a:lnTo>
                  <a:lnTo>
                    <a:pt x="7279" y="73"/>
                  </a:lnTo>
                  <a:lnTo>
                    <a:pt x="6961" y="49"/>
                  </a:lnTo>
                  <a:lnTo>
                    <a:pt x="6644" y="24"/>
                  </a:lnTo>
                  <a:lnTo>
                    <a:pt x="630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4" name="Google Shape;557;p39">
              <a:extLst>
                <a:ext uri="{FF2B5EF4-FFF2-40B4-BE49-F238E27FC236}">
                  <a16:creationId xmlns:a16="http://schemas.microsoft.com/office/drawing/2014/main" id="{061D326C-B603-49B4-BAFD-E263AFD7F33F}"/>
                </a:ext>
              </a:extLst>
            </p:cNvPr>
            <p:cNvSpPr/>
            <p:nvPr/>
          </p:nvSpPr>
          <p:spPr>
            <a:xfrm>
              <a:off x="3992525" y="3021125"/>
              <a:ext cx="242425" cy="242425"/>
            </a:xfrm>
            <a:custGeom>
              <a:avLst/>
              <a:gdLst/>
              <a:ahLst/>
              <a:cxnLst/>
              <a:rect l="l" t="t" r="r" b="b"/>
              <a:pathLst>
                <a:path w="9697" h="9697" extrusionOk="0">
                  <a:moveTo>
                    <a:pt x="4934" y="1466"/>
                  </a:moveTo>
                  <a:lnTo>
                    <a:pt x="5008" y="1490"/>
                  </a:lnTo>
                  <a:lnTo>
                    <a:pt x="5081" y="1539"/>
                  </a:lnTo>
                  <a:lnTo>
                    <a:pt x="5154" y="1588"/>
                  </a:lnTo>
                  <a:lnTo>
                    <a:pt x="5203" y="1637"/>
                  </a:lnTo>
                  <a:lnTo>
                    <a:pt x="5252" y="1734"/>
                  </a:lnTo>
                  <a:lnTo>
                    <a:pt x="5276" y="1808"/>
                  </a:lnTo>
                  <a:lnTo>
                    <a:pt x="5276" y="1905"/>
                  </a:lnTo>
                  <a:lnTo>
                    <a:pt x="5276" y="1979"/>
                  </a:lnTo>
                  <a:lnTo>
                    <a:pt x="5252" y="2076"/>
                  </a:lnTo>
                  <a:lnTo>
                    <a:pt x="5203" y="2150"/>
                  </a:lnTo>
                  <a:lnTo>
                    <a:pt x="5154" y="2198"/>
                  </a:lnTo>
                  <a:lnTo>
                    <a:pt x="5081" y="2247"/>
                  </a:lnTo>
                  <a:lnTo>
                    <a:pt x="5008" y="2296"/>
                  </a:lnTo>
                  <a:lnTo>
                    <a:pt x="4934" y="2321"/>
                  </a:lnTo>
                  <a:lnTo>
                    <a:pt x="4837" y="2345"/>
                  </a:lnTo>
                  <a:lnTo>
                    <a:pt x="4593" y="2345"/>
                  </a:lnTo>
                  <a:lnTo>
                    <a:pt x="4348" y="2394"/>
                  </a:lnTo>
                  <a:lnTo>
                    <a:pt x="4104" y="2443"/>
                  </a:lnTo>
                  <a:lnTo>
                    <a:pt x="3860" y="2540"/>
                  </a:lnTo>
                  <a:lnTo>
                    <a:pt x="3640" y="2638"/>
                  </a:lnTo>
                  <a:lnTo>
                    <a:pt x="3445" y="2760"/>
                  </a:lnTo>
                  <a:lnTo>
                    <a:pt x="3249" y="2907"/>
                  </a:lnTo>
                  <a:lnTo>
                    <a:pt x="3054" y="3078"/>
                  </a:lnTo>
                  <a:lnTo>
                    <a:pt x="2907" y="3249"/>
                  </a:lnTo>
                  <a:lnTo>
                    <a:pt x="2761" y="3444"/>
                  </a:lnTo>
                  <a:lnTo>
                    <a:pt x="2639" y="3664"/>
                  </a:lnTo>
                  <a:lnTo>
                    <a:pt x="2517" y="3884"/>
                  </a:lnTo>
                  <a:lnTo>
                    <a:pt x="2443" y="4103"/>
                  </a:lnTo>
                  <a:lnTo>
                    <a:pt x="2370" y="4348"/>
                  </a:lnTo>
                  <a:lnTo>
                    <a:pt x="2346" y="4592"/>
                  </a:lnTo>
                  <a:lnTo>
                    <a:pt x="2321" y="4861"/>
                  </a:lnTo>
                  <a:lnTo>
                    <a:pt x="2321" y="4934"/>
                  </a:lnTo>
                  <a:lnTo>
                    <a:pt x="2297" y="5032"/>
                  </a:lnTo>
                  <a:lnTo>
                    <a:pt x="2248" y="5105"/>
                  </a:lnTo>
                  <a:lnTo>
                    <a:pt x="2199" y="5154"/>
                  </a:lnTo>
                  <a:lnTo>
                    <a:pt x="2126" y="5227"/>
                  </a:lnTo>
                  <a:lnTo>
                    <a:pt x="2053" y="5251"/>
                  </a:lnTo>
                  <a:lnTo>
                    <a:pt x="1979" y="5276"/>
                  </a:lnTo>
                  <a:lnTo>
                    <a:pt x="1882" y="5300"/>
                  </a:lnTo>
                  <a:lnTo>
                    <a:pt x="1808" y="5276"/>
                  </a:lnTo>
                  <a:lnTo>
                    <a:pt x="1711" y="5251"/>
                  </a:lnTo>
                  <a:lnTo>
                    <a:pt x="1637" y="5227"/>
                  </a:lnTo>
                  <a:lnTo>
                    <a:pt x="1564" y="5154"/>
                  </a:lnTo>
                  <a:lnTo>
                    <a:pt x="1515" y="5105"/>
                  </a:lnTo>
                  <a:lnTo>
                    <a:pt x="1491" y="5032"/>
                  </a:lnTo>
                  <a:lnTo>
                    <a:pt x="1466" y="4934"/>
                  </a:lnTo>
                  <a:lnTo>
                    <a:pt x="1442" y="4861"/>
                  </a:lnTo>
                  <a:lnTo>
                    <a:pt x="1466" y="4494"/>
                  </a:lnTo>
                  <a:lnTo>
                    <a:pt x="1515" y="4177"/>
                  </a:lnTo>
                  <a:lnTo>
                    <a:pt x="1588" y="3835"/>
                  </a:lnTo>
                  <a:lnTo>
                    <a:pt x="1711" y="3542"/>
                  </a:lnTo>
                  <a:lnTo>
                    <a:pt x="1857" y="3224"/>
                  </a:lnTo>
                  <a:lnTo>
                    <a:pt x="2028" y="2956"/>
                  </a:lnTo>
                  <a:lnTo>
                    <a:pt x="2223" y="2687"/>
                  </a:lnTo>
                  <a:lnTo>
                    <a:pt x="2443" y="2443"/>
                  </a:lnTo>
                  <a:lnTo>
                    <a:pt x="2688" y="2223"/>
                  </a:lnTo>
                  <a:lnTo>
                    <a:pt x="2956" y="2028"/>
                  </a:lnTo>
                  <a:lnTo>
                    <a:pt x="3225" y="1857"/>
                  </a:lnTo>
                  <a:lnTo>
                    <a:pt x="3518" y="1710"/>
                  </a:lnTo>
                  <a:lnTo>
                    <a:pt x="3835" y="1612"/>
                  </a:lnTo>
                  <a:lnTo>
                    <a:pt x="4153" y="1515"/>
                  </a:lnTo>
                  <a:lnTo>
                    <a:pt x="4495" y="1466"/>
                  </a:lnTo>
                  <a:close/>
                  <a:moveTo>
                    <a:pt x="4837" y="0"/>
                  </a:moveTo>
                  <a:lnTo>
                    <a:pt x="4348" y="25"/>
                  </a:lnTo>
                  <a:lnTo>
                    <a:pt x="3860" y="98"/>
                  </a:lnTo>
                  <a:lnTo>
                    <a:pt x="3396" y="220"/>
                  </a:lnTo>
                  <a:lnTo>
                    <a:pt x="2956" y="391"/>
                  </a:lnTo>
                  <a:lnTo>
                    <a:pt x="2541" y="587"/>
                  </a:lnTo>
                  <a:lnTo>
                    <a:pt x="2150" y="831"/>
                  </a:lnTo>
                  <a:lnTo>
                    <a:pt x="1759" y="1124"/>
                  </a:lnTo>
                  <a:lnTo>
                    <a:pt x="1418" y="1441"/>
                  </a:lnTo>
                  <a:lnTo>
                    <a:pt x="1100" y="1783"/>
                  </a:lnTo>
                  <a:lnTo>
                    <a:pt x="831" y="2150"/>
                  </a:lnTo>
                  <a:lnTo>
                    <a:pt x="587" y="2540"/>
                  </a:lnTo>
                  <a:lnTo>
                    <a:pt x="392" y="2980"/>
                  </a:lnTo>
                  <a:lnTo>
                    <a:pt x="221" y="3420"/>
                  </a:lnTo>
                  <a:lnTo>
                    <a:pt x="99" y="3884"/>
                  </a:lnTo>
                  <a:lnTo>
                    <a:pt x="25" y="4348"/>
                  </a:lnTo>
                  <a:lnTo>
                    <a:pt x="1" y="4861"/>
                  </a:lnTo>
                  <a:lnTo>
                    <a:pt x="25" y="5349"/>
                  </a:lnTo>
                  <a:lnTo>
                    <a:pt x="99" y="5838"/>
                  </a:lnTo>
                  <a:lnTo>
                    <a:pt x="221" y="6302"/>
                  </a:lnTo>
                  <a:lnTo>
                    <a:pt x="392" y="6741"/>
                  </a:lnTo>
                  <a:lnTo>
                    <a:pt x="587" y="7156"/>
                  </a:lnTo>
                  <a:lnTo>
                    <a:pt x="831" y="7547"/>
                  </a:lnTo>
                  <a:lnTo>
                    <a:pt x="1100" y="7938"/>
                  </a:lnTo>
                  <a:lnTo>
                    <a:pt x="1418" y="8280"/>
                  </a:lnTo>
                  <a:lnTo>
                    <a:pt x="1759" y="8597"/>
                  </a:lnTo>
                  <a:lnTo>
                    <a:pt x="2150" y="8866"/>
                  </a:lnTo>
                  <a:lnTo>
                    <a:pt x="2541" y="9110"/>
                  </a:lnTo>
                  <a:lnTo>
                    <a:pt x="2956" y="9306"/>
                  </a:lnTo>
                  <a:lnTo>
                    <a:pt x="3396" y="9477"/>
                  </a:lnTo>
                  <a:lnTo>
                    <a:pt x="3860" y="9599"/>
                  </a:lnTo>
                  <a:lnTo>
                    <a:pt x="4348" y="9672"/>
                  </a:lnTo>
                  <a:lnTo>
                    <a:pt x="4837" y="9696"/>
                  </a:lnTo>
                  <a:lnTo>
                    <a:pt x="5350" y="9672"/>
                  </a:lnTo>
                  <a:lnTo>
                    <a:pt x="5814" y="9599"/>
                  </a:lnTo>
                  <a:lnTo>
                    <a:pt x="6278" y="9477"/>
                  </a:lnTo>
                  <a:lnTo>
                    <a:pt x="6717" y="9306"/>
                  </a:lnTo>
                  <a:lnTo>
                    <a:pt x="7157" y="9110"/>
                  </a:lnTo>
                  <a:lnTo>
                    <a:pt x="7548" y="8866"/>
                  </a:lnTo>
                  <a:lnTo>
                    <a:pt x="7914" y="8597"/>
                  </a:lnTo>
                  <a:lnTo>
                    <a:pt x="8256" y="8280"/>
                  </a:lnTo>
                  <a:lnTo>
                    <a:pt x="8573" y="7938"/>
                  </a:lnTo>
                  <a:lnTo>
                    <a:pt x="8867" y="7547"/>
                  </a:lnTo>
                  <a:lnTo>
                    <a:pt x="9111" y="7156"/>
                  </a:lnTo>
                  <a:lnTo>
                    <a:pt x="9306" y="6741"/>
                  </a:lnTo>
                  <a:lnTo>
                    <a:pt x="9477" y="6302"/>
                  </a:lnTo>
                  <a:lnTo>
                    <a:pt x="9599" y="5838"/>
                  </a:lnTo>
                  <a:lnTo>
                    <a:pt x="9673" y="5349"/>
                  </a:lnTo>
                  <a:lnTo>
                    <a:pt x="9697" y="4861"/>
                  </a:lnTo>
                  <a:lnTo>
                    <a:pt x="9673" y="4348"/>
                  </a:lnTo>
                  <a:lnTo>
                    <a:pt x="9599" y="3884"/>
                  </a:lnTo>
                  <a:lnTo>
                    <a:pt x="9477" y="3420"/>
                  </a:lnTo>
                  <a:lnTo>
                    <a:pt x="9306" y="2980"/>
                  </a:lnTo>
                  <a:lnTo>
                    <a:pt x="9111" y="2540"/>
                  </a:lnTo>
                  <a:lnTo>
                    <a:pt x="8867" y="2150"/>
                  </a:lnTo>
                  <a:lnTo>
                    <a:pt x="8573" y="1783"/>
                  </a:lnTo>
                  <a:lnTo>
                    <a:pt x="8256" y="1441"/>
                  </a:lnTo>
                  <a:lnTo>
                    <a:pt x="7914" y="1124"/>
                  </a:lnTo>
                  <a:lnTo>
                    <a:pt x="7548" y="831"/>
                  </a:lnTo>
                  <a:lnTo>
                    <a:pt x="7157" y="587"/>
                  </a:lnTo>
                  <a:lnTo>
                    <a:pt x="6717" y="391"/>
                  </a:lnTo>
                  <a:lnTo>
                    <a:pt x="6278" y="220"/>
                  </a:lnTo>
                  <a:lnTo>
                    <a:pt x="5814" y="98"/>
                  </a:lnTo>
                  <a:lnTo>
                    <a:pt x="5350" y="25"/>
                  </a:lnTo>
                  <a:lnTo>
                    <a:pt x="483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5" name="Google Shape;558;p39">
              <a:extLst>
                <a:ext uri="{FF2B5EF4-FFF2-40B4-BE49-F238E27FC236}">
                  <a16:creationId xmlns:a16="http://schemas.microsoft.com/office/drawing/2014/main" id="{3AA631CF-BA0A-435D-8834-ABE687433F65}"/>
                </a:ext>
              </a:extLst>
            </p:cNvPr>
            <p:cNvSpPr/>
            <p:nvPr/>
          </p:nvSpPr>
          <p:spPr>
            <a:xfrm>
              <a:off x="4215400" y="3253150"/>
              <a:ext cx="154500" cy="153875"/>
            </a:xfrm>
            <a:custGeom>
              <a:avLst/>
              <a:gdLst/>
              <a:ahLst/>
              <a:cxnLst/>
              <a:rect l="l" t="t" r="r" b="b"/>
              <a:pathLst>
                <a:path w="6180" h="6155" extrusionOk="0">
                  <a:moveTo>
                    <a:pt x="1075" y="0"/>
                  </a:moveTo>
                  <a:lnTo>
                    <a:pt x="831" y="269"/>
                  </a:lnTo>
                  <a:lnTo>
                    <a:pt x="562" y="537"/>
                  </a:lnTo>
                  <a:lnTo>
                    <a:pt x="293" y="782"/>
                  </a:lnTo>
                  <a:lnTo>
                    <a:pt x="0" y="1026"/>
                  </a:lnTo>
                  <a:lnTo>
                    <a:pt x="4983" y="6008"/>
                  </a:lnTo>
                  <a:lnTo>
                    <a:pt x="5056" y="6057"/>
                  </a:lnTo>
                  <a:lnTo>
                    <a:pt x="5129" y="6106"/>
                  </a:lnTo>
                  <a:lnTo>
                    <a:pt x="5227" y="6130"/>
                  </a:lnTo>
                  <a:lnTo>
                    <a:pt x="5325" y="6155"/>
                  </a:lnTo>
                  <a:lnTo>
                    <a:pt x="5422" y="6130"/>
                  </a:lnTo>
                  <a:lnTo>
                    <a:pt x="5496" y="6106"/>
                  </a:lnTo>
                  <a:lnTo>
                    <a:pt x="5593" y="6057"/>
                  </a:lnTo>
                  <a:lnTo>
                    <a:pt x="5667" y="6008"/>
                  </a:lnTo>
                  <a:lnTo>
                    <a:pt x="6033" y="5642"/>
                  </a:lnTo>
                  <a:lnTo>
                    <a:pt x="6106" y="5569"/>
                  </a:lnTo>
                  <a:lnTo>
                    <a:pt x="6155" y="5471"/>
                  </a:lnTo>
                  <a:lnTo>
                    <a:pt x="6179" y="5373"/>
                  </a:lnTo>
                  <a:lnTo>
                    <a:pt x="6179" y="5300"/>
                  </a:lnTo>
                  <a:lnTo>
                    <a:pt x="6179" y="5202"/>
                  </a:lnTo>
                  <a:lnTo>
                    <a:pt x="6155" y="5105"/>
                  </a:lnTo>
                  <a:lnTo>
                    <a:pt x="6106" y="5031"/>
                  </a:lnTo>
                  <a:lnTo>
                    <a:pt x="6033" y="4934"/>
                  </a:lnTo>
                  <a:lnTo>
                    <a:pt x="107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36" name="Google Shape;559;p39">
            <a:extLst>
              <a:ext uri="{FF2B5EF4-FFF2-40B4-BE49-F238E27FC236}">
                <a16:creationId xmlns:a16="http://schemas.microsoft.com/office/drawing/2014/main" id="{39083138-5960-4411-A137-DF9D4F25D21A}"/>
              </a:ext>
            </a:extLst>
          </p:cNvPr>
          <p:cNvSpPr/>
          <p:nvPr/>
        </p:nvSpPr>
        <p:spPr>
          <a:xfrm>
            <a:off x="454823" y="4301933"/>
            <a:ext cx="515896" cy="405655"/>
          </a:xfrm>
          <a:custGeom>
            <a:avLst/>
            <a:gdLst/>
            <a:ahLst/>
            <a:cxnLst/>
            <a:rect l="l" t="t" r="r" b="b"/>
            <a:pathLst>
              <a:path w="18513" h="14557" extrusionOk="0">
                <a:moveTo>
                  <a:pt x="9159" y="2125"/>
                </a:moveTo>
                <a:lnTo>
                  <a:pt x="9403" y="2150"/>
                </a:lnTo>
                <a:lnTo>
                  <a:pt x="9672" y="2198"/>
                </a:lnTo>
                <a:lnTo>
                  <a:pt x="9916" y="2272"/>
                </a:lnTo>
                <a:lnTo>
                  <a:pt x="10160" y="2345"/>
                </a:lnTo>
                <a:lnTo>
                  <a:pt x="10404" y="2443"/>
                </a:lnTo>
                <a:lnTo>
                  <a:pt x="10624" y="2565"/>
                </a:lnTo>
                <a:lnTo>
                  <a:pt x="10820" y="2687"/>
                </a:lnTo>
                <a:lnTo>
                  <a:pt x="10893" y="2760"/>
                </a:lnTo>
                <a:lnTo>
                  <a:pt x="10942" y="2858"/>
                </a:lnTo>
                <a:lnTo>
                  <a:pt x="10942" y="2956"/>
                </a:lnTo>
                <a:lnTo>
                  <a:pt x="10917" y="3078"/>
                </a:lnTo>
                <a:lnTo>
                  <a:pt x="10844" y="3151"/>
                </a:lnTo>
                <a:lnTo>
                  <a:pt x="10771" y="3200"/>
                </a:lnTo>
                <a:lnTo>
                  <a:pt x="10698" y="3224"/>
                </a:lnTo>
                <a:lnTo>
                  <a:pt x="10600" y="3175"/>
                </a:lnTo>
                <a:lnTo>
                  <a:pt x="10404" y="3053"/>
                </a:lnTo>
                <a:lnTo>
                  <a:pt x="10209" y="2956"/>
                </a:lnTo>
                <a:lnTo>
                  <a:pt x="10014" y="2882"/>
                </a:lnTo>
                <a:lnTo>
                  <a:pt x="9794" y="2809"/>
                </a:lnTo>
                <a:lnTo>
                  <a:pt x="9574" y="2760"/>
                </a:lnTo>
                <a:lnTo>
                  <a:pt x="9354" y="2711"/>
                </a:lnTo>
                <a:lnTo>
                  <a:pt x="9110" y="2687"/>
                </a:lnTo>
                <a:lnTo>
                  <a:pt x="8646" y="2687"/>
                </a:lnTo>
                <a:lnTo>
                  <a:pt x="8426" y="2711"/>
                </a:lnTo>
                <a:lnTo>
                  <a:pt x="8206" y="2760"/>
                </a:lnTo>
                <a:lnTo>
                  <a:pt x="7987" y="2809"/>
                </a:lnTo>
                <a:lnTo>
                  <a:pt x="7767" y="2882"/>
                </a:lnTo>
                <a:lnTo>
                  <a:pt x="7547" y="2956"/>
                </a:lnTo>
                <a:lnTo>
                  <a:pt x="7352" y="3053"/>
                </a:lnTo>
                <a:lnTo>
                  <a:pt x="7181" y="3175"/>
                </a:lnTo>
                <a:lnTo>
                  <a:pt x="7107" y="3200"/>
                </a:lnTo>
                <a:lnTo>
                  <a:pt x="7059" y="3224"/>
                </a:lnTo>
                <a:lnTo>
                  <a:pt x="7010" y="3200"/>
                </a:lnTo>
                <a:lnTo>
                  <a:pt x="6936" y="3175"/>
                </a:lnTo>
                <a:lnTo>
                  <a:pt x="6888" y="3127"/>
                </a:lnTo>
                <a:lnTo>
                  <a:pt x="6863" y="3078"/>
                </a:lnTo>
                <a:lnTo>
                  <a:pt x="6839" y="2956"/>
                </a:lnTo>
                <a:lnTo>
                  <a:pt x="6839" y="2858"/>
                </a:lnTo>
                <a:lnTo>
                  <a:pt x="6888" y="2760"/>
                </a:lnTo>
                <a:lnTo>
                  <a:pt x="6936" y="2687"/>
                </a:lnTo>
                <a:lnTo>
                  <a:pt x="7156" y="2565"/>
                </a:lnTo>
                <a:lnTo>
                  <a:pt x="7376" y="2443"/>
                </a:lnTo>
                <a:lnTo>
                  <a:pt x="7620" y="2345"/>
                </a:lnTo>
                <a:lnTo>
                  <a:pt x="7864" y="2272"/>
                </a:lnTo>
                <a:lnTo>
                  <a:pt x="8109" y="2198"/>
                </a:lnTo>
                <a:lnTo>
                  <a:pt x="8377" y="2150"/>
                </a:lnTo>
                <a:lnTo>
                  <a:pt x="8622" y="2125"/>
                </a:lnTo>
                <a:close/>
                <a:moveTo>
                  <a:pt x="3761" y="5373"/>
                </a:moveTo>
                <a:lnTo>
                  <a:pt x="3884" y="5398"/>
                </a:lnTo>
                <a:lnTo>
                  <a:pt x="4030" y="5447"/>
                </a:lnTo>
                <a:lnTo>
                  <a:pt x="4128" y="5496"/>
                </a:lnTo>
                <a:lnTo>
                  <a:pt x="4250" y="5569"/>
                </a:lnTo>
                <a:lnTo>
                  <a:pt x="4323" y="5691"/>
                </a:lnTo>
                <a:lnTo>
                  <a:pt x="4372" y="5789"/>
                </a:lnTo>
                <a:lnTo>
                  <a:pt x="4421" y="5911"/>
                </a:lnTo>
                <a:lnTo>
                  <a:pt x="4445" y="6057"/>
                </a:lnTo>
                <a:lnTo>
                  <a:pt x="4421" y="6204"/>
                </a:lnTo>
                <a:lnTo>
                  <a:pt x="4372" y="6326"/>
                </a:lnTo>
                <a:lnTo>
                  <a:pt x="4323" y="6448"/>
                </a:lnTo>
                <a:lnTo>
                  <a:pt x="4250" y="6546"/>
                </a:lnTo>
                <a:lnTo>
                  <a:pt x="4128" y="6619"/>
                </a:lnTo>
                <a:lnTo>
                  <a:pt x="4030" y="6692"/>
                </a:lnTo>
                <a:lnTo>
                  <a:pt x="3884" y="6717"/>
                </a:lnTo>
                <a:lnTo>
                  <a:pt x="3761" y="6741"/>
                </a:lnTo>
                <a:lnTo>
                  <a:pt x="3615" y="6717"/>
                </a:lnTo>
                <a:lnTo>
                  <a:pt x="3493" y="6692"/>
                </a:lnTo>
                <a:lnTo>
                  <a:pt x="3371" y="6619"/>
                </a:lnTo>
                <a:lnTo>
                  <a:pt x="3273" y="6546"/>
                </a:lnTo>
                <a:lnTo>
                  <a:pt x="3200" y="6448"/>
                </a:lnTo>
                <a:lnTo>
                  <a:pt x="3126" y="6326"/>
                </a:lnTo>
                <a:lnTo>
                  <a:pt x="3102" y="6204"/>
                </a:lnTo>
                <a:lnTo>
                  <a:pt x="3078" y="6057"/>
                </a:lnTo>
                <a:lnTo>
                  <a:pt x="3102" y="5911"/>
                </a:lnTo>
                <a:lnTo>
                  <a:pt x="3126" y="5789"/>
                </a:lnTo>
                <a:lnTo>
                  <a:pt x="3200" y="5691"/>
                </a:lnTo>
                <a:lnTo>
                  <a:pt x="3273" y="5569"/>
                </a:lnTo>
                <a:lnTo>
                  <a:pt x="3371" y="5496"/>
                </a:lnTo>
                <a:lnTo>
                  <a:pt x="3493" y="5447"/>
                </a:lnTo>
                <a:lnTo>
                  <a:pt x="3615" y="5398"/>
                </a:lnTo>
                <a:lnTo>
                  <a:pt x="3761" y="5373"/>
                </a:lnTo>
                <a:close/>
                <a:moveTo>
                  <a:pt x="17609" y="6741"/>
                </a:moveTo>
                <a:lnTo>
                  <a:pt x="17609" y="6790"/>
                </a:lnTo>
                <a:lnTo>
                  <a:pt x="17585" y="6888"/>
                </a:lnTo>
                <a:lnTo>
                  <a:pt x="17560" y="6937"/>
                </a:lnTo>
                <a:lnTo>
                  <a:pt x="17512" y="7010"/>
                </a:lnTo>
                <a:lnTo>
                  <a:pt x="17365" y="7132"/>
                </a:lnTo>
                <a:lnTo>
                  <a:pt x="17365" y="7132"/>
                </a:lnTo>
                <a:lnTo>
                  <a:pt x="17389" y="7010"/>
                </a:lnTo>
                <a:lnTo>
                  <a:pt x="17414" y="6863"/>
                </a:lnTo>
                <a:lnTo>
                  <a:pt x="17463" y="6790"/>
                </a:lnTo>
                <a:lnTo>
                  <a:pt x="17512" y="6766"/>
                </a:lnTo>
                <a:lnTo>
                  <a:pt x="17560" y="6741"/>
                </a:lnTo>
                <a:close/>
                <a:moveTo>
                  <a:pt x="4836" y="0"/>
                </a:moveTo>
                <a:lnTo>
                  <a:pt x="4738" y="196"/>
                </a:lnTo>
                <a:lnTo>
                  <a:pt x="4641" y="391"/>
                </a:lnTo>
                <a:lnTo>
                  <a:pt x="4543" y="684"/>
                </a:lnTo>
                <a:lnTo>
                  <a:pt x="4445" y="1002"/>
                </a:lnTo>
                <a:lnTo>
                  <a:pt x="4396" y="1393"/>
                </a:lnTo>
                <a:lnTo>
                  <a:pt x="4372" y="1783"/>
                </a:lnTo>
                <a:lnTo>
                  <a:pt x="4372" y="2003"/>
                </a:lnTo>
                <a:lnTo>
                  <a:pt x="4421" y="2223"/>
                </a:lnTo>
                <a:lnTo>
                  <a:pt x="4079" y="2443"/>
                </a:lnTo>
                <a:lnTo>
                  <a:pt x="3688" y="2736"/>
                </a:lnTo>
                <a:lnTo>
                  <a:pt x="3273" y="3151"/>
                </a:lnTo>
                <a:lnTo>
                  <a:pt x="2833" y="3615"/>
                </a:lnTo>
                <a:lnTo>
                  <a:pt x="2418" y="4128"/>
                </a:lnTo>
                <a:lnTo>
                  <a:pt x="2027" y="4665"/>
                </a:lnTo>
                <a:lnTo>
                  <a:pt x="1856" y="4958"/>
                </a:lnTo>
                <a:lnTo>
                  <a:pt x="1710" y="5251"/>
                </a:lnTo>
                <a:lnTo>
                  <a:pt x="1563" y="5544"/>
                </a:lnTo>
                <a:lnTo>
                  <a:pt x="1466" y="5813"/>
                </a:lnTo>
                <a:lnTo>
                  <a:pt x="562" y="5813"/>
                </a:lnTo>
                <a:lnTo>
                  <a:pt x="464" y="5838"/>
                </a:lnTo>
                <a:lnTo>
                  <a:pt x="342" y="5862"/>
                </a:lnTo>
                <a:lnTo>
                  <a:pt x="244" y="5911"/>
                </a:lnTo>
                <a:lnTo>
                  <a:pt x="171" y="5984"/>
                </a:lnTo>
                <a:lnTo>
                  <a:pt x="98" y="6057"/>
                </a:lnTo>
                <a:lnTo>
                  <a:pt x="49" y="6155"/>
                </a:lnTo>
                <a:lnTo>
                  <a:pt x="25" y="6277"/>
                </a:lnTo>
                <a:lnTo>
                  <a:pt x="0" y="6375"/>
                </a:lnTo>
                <a:lnTo>
                  <a:pt x="0" y="8622"/>
                </a:lnTo>
                <a:lnTo>
                  <a:pt x="25" y="8744"/>
                </a:lnTo>
                <a:lnTo>
                  <a:pt x="49" y="8842"/>
                </a:lnTo>
                <a:lnTo>
                  <a:pt x="98" y="8939"/>
                </a:lnTo>
                <a:lnTo>
                  <a:pt x="171" y="9013"/>
                </a:lnTo>
                <a:lnTo>
                  <a:pt x="244" y="9086"/>
                </a:lnTo>
                <a:lnTo>
                  <a:pt x="342" y="9135"/>
                </a:lnTo>
                <a:lnTo>
                  <a:pt x="464" y="9183"/>
                </a:lnTo>
                <a:lnTo>
                  <a:pt x="1514" y="9183"/>
                </a:lnTo>
                <a:lnTo>
                  <a:pt x="1588" y="9379"/>
                </a:lnTo>
                <a:lnTo>
                  <a:pt x="1685" y="9599"/>
                </a:lnTo>
                <a:lnTo>
                  <a:pt x="1930" y="10014"/>
                </a:lnTo>
                <a:lnTo>
                  <a:pt x="2223" y="10405"/>
                </a:lnTo>
                <a:lnTo>
                  <a:pt x="2589" y="10795"/>
                </a:lnTo>
                <a:lnTo>
                  <a:pt x="2980" y="11162"/>
                </a:lnTo>
                <a:lnTo>
                  <a:pt x="3419" y="11504"/>
                </a:lnTo>
                <a:lnTo>
                  <a:pt x="3908" y="11821"/>
                </a:lnTo>
                <a:lnTo>
                  <a:pt x="4421" y="12065"/>
                </a:lnTo>
                <a:lnTo>
                  <a:pt x="4421" y="14557"/>
                </a:lnTo>
                <a:lnTo>
                  <a:pt x="5105" y="14557"/>
                </a:lnTo>
                <a:lnTo>
                  <a:pt x="6326" y="12896"/>
                </a:lnTo>
                <a:lnTo>
                  <a:pt x="6936" y="13067"/>
                </a:lnTo>
                <a:lnTo>
                  <a:pt x="7571" y="13164"/>
                </a:lnTo>
                <a:lnTo>
                  <a:pt x="8231" y="13238"/>
                </a:lnTo>
                <a:lnTo>
                  <a:pt x="8890" y="13262"/>
                </a:lnTo>
                <a:lnTo>
                  <a:pt x="9550" y="13238"/>
                </a:lnTo>
                <a:lnTo>
                  <a:pt x="10209" y="13164"/>
                </a:lnTo>
                <a:lnTo>
                  <a:pt x="10844" y="13067"/>
                </a:lnTo>
                <a:lnTo>
                  <a:pt x="11455" y="12896"/>
                </a:lnTo>
                <a:lnTo>
                  <a:pt x="12627" y="14557"/>
                </a:lnTo>
                <a:lnTo>
                  <a:pt x="13384" y="14557"/>
                </a:lnTo>
                <a:lnTo>
                  <a:pt x="13384" y="12065"/>
                </a:lnTo>
                <a:lnTo>
                  <a:pt x="13726" y="11919"/>
                </a:lnTo>
                <a:lnTo>
                  <a:pt x="14044" y="11748"/>
                </a:lnTo>
                <a:lnTo>
                  <a:pt x="14337" y="11577"/>
                </a:lnTo>
                <a:lnTo>
                  <a:pt x="14630" y="11382"/>
                </a:lnTo>
                <a:lnTo>
                  <a:pt x="14898" y="11162"/>
                </a:lnTo>
                <a:lnTo>
                  <a:pt x="15143" y="10942"/>
                </a:lnTo>
                <a:lnTo>
                  <a:pt x="15387" y="10698"/>
                </a:lnTo>
                <a:lnTo>
                  <a:pt x="15607" y="10429"/>
                </a:lnTo>
                <a:lnTo>
                  <a:pt x="15778" y="10160"/>
                </a:lnTo>
                <a:lnTo>
                  <a:pt x="15949" y="9892"/>
                </a:lnTo>
                <a:lnTo>
                  <a:pt x="16119" y="9599"/>
                </a:lnTo>
                <a:lnTo>
                  <a:pt x="16242" y="9281"/>
                </a:lnTo>
                <a:lnTo>
                  <a:pt x="16364" y="8964"/>
                </a:lnTo>
                <a:lnTo>
                  <a:pt x="16437" y="8622"/>
                </a:lnTo>
                <a:lnTo>
                  <a:pt x="16510" y="8280"/>
                </a:lnTo>
                <a:lnTo>
                  <a:pt x="16559" y="7938"/>
                </a:lnTo>
                <a:lnTo>
                  <a:pt x="16974" y="7938"/>
                </a:lnTo>
                <a:lnTo>
                  <a:pt x="17096" y="7913"/>
                </a:lnTo>
                <a:lnTo>
                  <a:pt x="17316" y="8109"/>
                </a:lnTo>
                <a:lnTo>
                  <a:pt x="17536" y="8231"/>
                </a:lnTo>
                <a:lnTo>
                  <a:pt x="17780" y="8329"/>
                </a:lnTo>
                <a:lnTo>
                  <a:pt x="18024" y="8353"/>
                </a:lnTo>
                <a:lnTo>
                  <a:pt x="18171" y="8353"/>
                </a:lnTo>
                <a:lnTo>
                  <a:pt x="18318" y="8304"/>
                </a:lnTo>
                <a:lnTo>
                  <a:pt x="18415" y="8255"/>
                </a:lnTo>
                <a:lnTo>
                  <a:pt x="18464" y="8158"/>
                </a:lnTo>
                <a:lnTo>
                  <a:pt x="18513" y="8060"/>
                </a:lnTo>
                <a:lnTo>
                  <a:pt x="18488" y="7962"/>
                </a:lnTo>
                <a:lnTo>
                  <a:pt x="18440" y="7865"/>
                </a:lnTo>
                <a:lnTo>
                  <a:pt x="18342" y="7791"/>
                </a:lnTo>
                <a:lnTo>
                  <a:pt x="18244" y="7767"/>
                </a:lnTo>
                <a:lnTo>
                  <a:pt x="18147" y="7767"/>
                </a:lnTo>
                <a:lnTo>
                  <a:pt x="18024" y="7791"/>
                </a:lnTo>
                <a:lnTo>
                  <a:pt x="17902" y="7767"/>
                </a:lnTo>
                <a:lnTo>
                  <a:pt x="17756" y="7718"/>
                </a:lnTo>
                <a:lnTo>
                  <a:pt x="17634" y="7645"/>
                </a:lnTo>
                <a:lnTo>
                  <a:pt x="17780" y="7523"/>
                </a:lnTo>
                <a:lnTo>
                  <a:pt x="17927" y="7376"/>
                </a:lnTo>
                <a:lnTo>
                  <a:pt x="18049" y="7230"/>
                </a:lnTo>
                <a:lnTo>
                  <a:pt x="18122" y="7059"/>
                </a:lnTo>
                <a:lnTo>
                  <a:pt x="18171" y="6888"/>
                </a:lnTo>
                <a:lnTo>
                  <a:pt x="18171" y="6717"/>
                </a:lnTo>
                <a:lnTo>
                  <a:pt x="18147" y="6546"/>
                </a:lnTo>
                <a:lnTo>
                  <a:pt x="18073" y="6424"/>
                </a:lnTo>
                <a:lnTo>
                  <a:pt x="18000" y="6326"/>
                </a:lnTo>
                <a:lnTo>
                  <a:pt x="17902" y="6253"/>
                </a:lnTo>
                <a:lnTo>
                  <a:pt x="17805" y="6204"/>
                </a:lnTo>
                <a:lnTo>
                  <a:pt x="17683" y="6179"/>
                </a:lnTo>
                <a:lnTo>
                  <a:pt x="17560" y="6179"/>
                </a:lnTo>
                <a:lnTo>
                  <a:pt x="17438" y="6204"/>
                </a:lnTo>
                <a:lnTo>
                  <a:pt x="17341" y="6228"/>
                </a:lnTo>
                <a:lnTo>
                  <a:pt x="17243" y="6277"/>
                </a:lnTo>
                <a:lnTo>
                  <a:pt x="17145" y="6326"/>
                </a:lnTo>
                <a:lnTo>
                  <a:pt x="17048" y="6424"/>
                </a:lnTo>
                <a:lnTo>
                  <a:pt x="16974" y="6497"/>
                </a:lnTo>
                <a:lnTo>
                  <a:pt x="16925" y="6619"/>
                </a:lnTo>
                <a:lnTo>
                  <a:pt x="16852" y="6790"/>
                </a:lnTo>
                <a:lnTo>
                  <a:pt x="16803" y="6985"/>
                </a:lnTo>
                <a:lnTo>
                  <a:pt x="16803" y="7181"/>
                </a:lnTo>
                <a:lnTo>
                  <a:pt x="16828" y="7376"/>
                </a:lnTo>
                <a:lnTo>
                  <a:pt x="16706" y="7376"/>
                </a:lnTo>
                <a:lnTo>
                  <a:pt x="16584" y="7352"/>
                </a:lnTo>
                <a:lnTo>
                  <a:pt x="16559" y="7034"/>
                </a:lnTo>
                <a:lnTo>
                  <a:pt x="16535" y="6717"/>
                </a:lnTo>
                <a:lnTo>
                  <a:pt x="16486" y="6399"/>
                </a:lnTo>
                <a:lnTo>
                  <a:pt x="16413" y="6082"/>
                </a:lnTo>
                <a:lnTo>
                  <a:pt x="16315" y="5764"/>
                </a:lnTo>
                <a:lnTo>
                  <a:pt x="16217" y="5471"/>
                </a:lnTo>
                <a:lnTo>
                  <a:pt x="16095" y="5178"/>
                </a:lnTo>
                <a:lnTo>
                  <a:pt x="15949" y="4885"/>
                </a:lnTo>
                <a:lnTo>
                  <a:pt x="15802" y="4616"/>
                </a:lnTo>
                <a:lnTo>
                  <a:pt x="15631" y="4323"/>
                </a:lnTo>
                <a:lnTo>
                  <a:pt x="15436" y="4079"/>
                </a:lnTo>
                <a:lnTo>
                  <a:pt x="15240" y="3810"/>
                </a:lnTo>
                <a:lnTo>
                  <a:pt x="15020" y="3566"/>
                </a:lnTo>
                <a:lnTo>
                  <a:pt x="14801" y="3322"/>
                </a:lnTo>
                <a:lnTo>
                  <a:pt x="14556" y="3102"/>
                </a:lnTo>
                <a:lnTo>
                  <a:pt x="14312" y="2882"/>
                </a:lnTo>
                <a:lnTo>
                  <a:pt x="14044" y="2663"/>
                </a:lnTo>
                <a:lnTo>
                  <a:pt x="13750" y="2467"/>
                </a:lnTo>
                <a:lnTo>
                  <a:pt x="13457" y="2272"/>
                </a:lnTo>
                <a:lnTo>
                  <a:pt x="13164" y="2101"/>
                </a:lnTo>
                <a:lnTo>
                  <a:pt x="12847" y="1930"/>
                </a:lnTo>
                <a:lnTo>
                  <a:pt x="12529" y="1783"/>
                </a:lnTo>
                <a:lnTo>
                  <a:pt x="12212" y="1637"/>
                </a:lnTo>
                <a:lnTo>
                  <a:pt x="11870" y="1515"/>
                </a:lnTo>
                <a:lnTo>
                  <a:pt x="11528" y="1393"/>
                </a:lnTo>
                <a:lnTo>
                  <a:pt x="11162" y="1295"/>
                </a:lnTo>
                <a:lnTo>
                  <a:pt x="10795" y="1222"/>
                </a:lnTo>
                <a:lnTo>
                  <a:pt x="10429" y="1148"/>
                </a:lnTo>
                <a:lnTo>
                  <a:pt x="10063" y="1099"/>
                </a:lnTo>
                <a:lnTo>
                  <a:pt x="9672" y="1051"/>
                </a:lnTo>
                <a:lnTo>
                  <a:pt x="9281" y="1026"/>
                </a:lnTo>
                <a:lnTo>
                  <a:pt x="8353" y="1026"/>
                </a:lnTo>
                <a:lnTo>
                  <a:pt x="7816" y="1075"/>
                </a:lnTo>
                <a:lnTo>
                  <a:pt x="7278" y="1148"/>
                </a:lnTo>
                <a:lnTo>
                  <a:pt x="6765" y="1270"/>
                </a:lnTo>
                <a:lnTo>
                  <a:pt x="6619" y="1051"/>
                </a:lnTo>
                <a:lnTo>
                  <a:pt x="6472" y="880"/>
                </a:lnTo>
                <a:lnTo>
                  <a:pt x="6301" y="709"/>
                </a:lnTo>
                <a:lnTo>
                  <a:pt x="6155" y="562"/>
                </a:lnTo>
                <a:lnTo>
                  <a:pt x="5984" y="440"/>
                </a:lnTo>
                <a:lnTo>
                  <a:pt x="5837" y="342"/>
                </a:lnTo>
                <a:lnTo>
                  <a:pt x="5520" y="196"/>
                </a:lnTo>
                <a:lnTo>
                  <a:pt x="5251" y="98"/>
                </a:lnTo>
                <a:lnTo>
                  <a:pt x="5031" y="49"/>
                </a:lnTo>
                <a:lnTo>
                  <a:pt x="4836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37" name="Google Shape;560;p39">
            <a:extLst>
              <a:ext uri="{FF2B5EF4-FFF2-40B4-BE49-F238E27FC236}">
                <a16:creationId xmlns:a16="http://schemas.microsoft.com/office/drawing/2014/main" id="{7D76901F-10C3-4024-9A33-CA44A7384C1A}"/>
              </a:ext>
            </a:extLst>
          </p:cNvPr>
          <p:cNvSpPr/>
          <p:nvPr/>
        </p:nvSpPr>
        <p:spPr>
          <a:xfrm>
            <a:off x="6541553" y="3494715"/>
            <a:ext cx="359368" cy="517289"/>
          </a:xfrm>
          <a:custGeom>
            <a:avLst/>
            <a:gdLst/>
            <a:ahLst/>
            <a:cxnLst/>
            <a:rect l="l" t="t" r="r" b="b"/>
            <a:pathLst>
              <a:path w="12896" h="18563" extrusionOk="0">
                <a:moveTo>
                  <a:pt x="6448" y="1564"/>
                </a:moveTo>
                <a:lnTo>
                  <a:pt x="6814" y="1588"/>
                </a:lnTo>
                <a:lnTo>
                  <a:pt x="7181" y="1637"/>
                </a:lnTo>
                <a:lnTo>
                  <a:pt x="7523" y="1735"/>
                </a:lnTo>
                <a:lnTo>
                  <a:pt x="7865" y="1857"/>
                </a:lnTo>
                <a:lnTo>
                  <a:pt x="8182" y="2003"/>
                </a:lnTo>
                <a:lnTo>
                  <a:pt x="8475" y="2199"/>
                </a:lnTo>
                <a:lnTo>
                  <a:pt x="8768" y="2394"/>
                </a:lnTo>
                <a:lnTo>
                  <a:pt x="9013" y="2638"/>
                </a:lnTo>
                <a:lnTo>
                  <a:pt x="9257" y="2883"/>
                </a:lnTo>
                <a:lnTo>
                  <a:pt x="9477" y="3176"/>
                </a:lnTo>
                <a:lnTo>
                  <a:pt x="9647" y="3469"/>
                </a:lnTo>
                <a:lnTo>
                  <a:pt x="9794" y="3786"/>
                </a:lnTo>
                <a:lnTo>
                  <a:pt x="9916" y="4128"/>
                </a:lnTo>
                <a:lnTo>
                  <a:pt x="10014" y="4470"/>
                </a:lnTo>
                <a:lnTo>
                  <a:pt x="10063" y="4836"/>
                </a:lnTo>
                <a:lnTo>
                  <a:pt x="10087" y="5203"/>
                </a:lnTo>
                <a:lnTo>
                  <a:pt x="10087" y="7547"/>
                </a:lnTo>
                <a:lnTo>
                  <a:pt x="2809" y="7547"/>
                </a:lnTo>
                <a:lnTo>
                  <a:pt x="2809" y="5203"/>
                </a:lnTo>
                <a:lnTo>
                  <a:pt x="2833" y="4836"/>
                </a:lnTo>
                <a:lnTo>
                  <a:pt x="2882" y="4470"/>
                </a:lnTo>
                <a:lnTo>
                  <a:pt x="2980" y="4128"/>
                </a:lnTo>
                <a:lnTo>
                  <a:pt x="3102" y="3786"/>
                </a:lnTo>
                <a:lnTo>
                  <a:pt x="3249" y="3469"/>
                </a:lnTo>
                <a:lnTo>
                  <a:pt x="3420" y="3176"/>
                </a:lnTo>
                <a:lnTo>
                  <a:pt x="3639" y="2883"/>
                </a:lnTo>
                <a:lnTo>
                  <a:pt x="3884" y="2638"/>
                </a:lnTo>
                <a:lnTo>
                  <a:pt x="4128" y="2394"/>
                </a:lnTo>
                <a:lnTo>
                  <a:pt x="4421" y="2199"/>
                </a:lnTo>
                <a:lnTo>
                  <a:pt x="4714" y="2003"/>
                </a:lnTo>
                <a:lnTo>
                  <a:pt x="5032" y="1857"/>
                </a:lnTo>
                <a:lnTo>
                  <a:pt x="5373" y="1735"/>
                </a:lnTo>
                <a:lnTo>
                  <a:pt x="5715" y="1637"/>
                </a:lnTo>
                <a:lnTo>
                  <a:pt x="6082" y="1588"/>
                </a:lnTo>
                <a:lnTo>
                  <a:pt x="6448" y="1564"/>
                </a:lnTo>
                <a:close/>
                <a:moveTo>
                  <a:pt x="6448" y="10991"/>
                </a:moveTo>
                <a:lnTo>
                  <a:pt x="6692" y="11015"/>
                </a:lnTo>
                <a:lnTo>
                  <a:pt x="6937" y="11089"/>
                </a:lnTo>
                <a:lnTo>
                  <a:pt x="7132" y="11211"/>
                </a:lnTo>
                <a:lnTo>
                  <a:pt x="7327" y="11357"/>
                </a:lnTo>
                <a:lnTo>
                  <a:pt x="7474" y="11528"/>
                </a:lnTo>
                <a:lnTo>
                  <a:pt x="7572" y="11748"/>
                </a:lnTo>
                <a:lnTo>
                  <a:pt x="7645" y="11968"/>
                </a:lnTo>
                <a:lnTo>
                  <a:pt x="7669" y="12212"/>
                </a:lnTo>
                <a:lnTo>
                  <a:pt x="7669" y="12383"/>
                </a:lnTo>
                <a:lnTo>
                  <a:pt x="7645" y="12530"/>
                </a:lnTo>
                <a:lnTo>
                  <a:pt x="7596" y="12701"/>
                </a:lnTo>
                <a:lnTo>
                  <a:pt x="7523" y="12823"/>
                </a:lnTo>
                <a:lnTo>
                  <a:pt x="7425" y="12969"/>
                </a:lnTo>
                <a:lnTo>
                  <a:pt x="7327" y="13067"/>
                </a:lnTo>
                <a:lnTo>
                  <a:pt x="7205" y="13189"/>
                </a:lnTo>
                <a:lnTo>
                  <a:pt x="7083" y="13262"/>
                </a:lnTo>
                <a:lnTo>
                  <a:pt x="7230" y="15094"/>
                </a:lnTo>
                <a:lnTo>
                  <a:pt x="5667" y="15094"/>
                </a:lnTo>
                <a:lnTo>
                  <a:pt x="5813" y="13262"/>
                </a:lnTo>
                <a:lnTo>
                  <a:pt x="5691" y="13189"/>
                </a:lnTo>
                <a:lnTo>
                  <a:pt x="5569" y="13067"/>
                </a:lnTo>
                <a:lnTo>
                  <a:pt x="5471" y="12969"/>
                </a:lnTo>
                <a:lnTo>
                  <a:pt x="5373" y="12823"/>
                </a:lnTo>
                <a:lnTo>
                  <a:pt x="5300" y="12701"/>
                </a:lnTo>
                <a:lnTo>
                  <a:pt x="5251" y="12530"/>
                </a:lnTo>
                <a:lnTo>
                  <a:pt x="5227" y="12383"/>
                </a:lnTo>
                <a:lnTo>
                  <a:pt x="5227" y="12212"/>
                </a:lnTo>
                <a:lnTo>
                  <a:pt x="5251" y="11968"/>
                </a:lnTo>
                <a:lnTo>
                  <a:pt x="5325" y="11748"/>
                </a:lnTo>
                <a:lnTo>
                  <a:pt x="5422" y="11528"/>
                </a:lnTo>
                <a:lnTo>
                  <a:pt x="5569" y="11357"/>
                </a:lnTo>
                <a:lnTo>
                  <a:pt x="5764" y="11211"/>
                </a:lnTo>
                <a:lnTo>
                  <a:pt x="5960" y="11089"/>
                </a:lnTo>
                <a:lnTo>
                  <a:pt x="6204" y="11015"/>
                </a:lnTo>
                <a:lnTo>
                  <a:pt x="6448" y="10991"/>
                </a:lnTo>
                <a:close/>
                <a:moveTo>
                  <a:pt x="6448" y="1"/>
                </a:moveTo>
                <a:lnTo>
                  <a:pt x="5911" y="25"/>
                </a:lnTo>
                <a:lnTo>
                  <a:pt x="5398" y="123"/>
                </a:lnTo>
                <a:lnTo>
                  <a:pt x="4909" y="245"/>
                </a:lnTo>
                <a:lnTo>
                  <a:pt x="4421" y="416"/>
                </a:lnTo>
                <a:lnTo>
                  <a:pt x="3981" y="636"/>
                </a:lnTo>
                <a:lnTo>
                  <a:pt x="3542" y="904"/>
                </a:lnTo>
                <a:lnTo>
                  <a:pt x="3151" y="1197"/>
                </a:lnTo>
                <a:lnTo>
                  <a:pt x="2760" y="1539"/>
                </a:lnTo>
                <a:lnTo>
                  <a:pt x="2443" y="1906"/>
                </a:lnTo>
                <a:lnTo>
                  <a:pt x="2125" y="2296"/>
                </a:lnTo>
                <a:lnTo>
                  <a:pt x="1881" y="2736"/>
                </a:lnTo>
                <a:lnTo>
                  <a:pt x="1661" y="3176"/>
                </a:lnTo>
                <a:lnTo>
                  <a:pt x="1466" y="3664"/>
                </a:lnTo>
                <a:lnTo>
                  <a:pt x="1344" y="4153"/>
                </a:lnTo>
                <a:lnTo>
                  <a:pt x="1270" y="4690"/>
                </a:lnTo>
                <a:lnTo>
                  <a:pt x="1246" y="5203"/>
                </a:lnTo>
                <a:lnTo>
                  <a:pt x="1246" y="7547"/>
                </a:lnTo>
                <a:lnTo>
                  <a:pt x="391" y="7547"/>
                </a:lnTo>
                <a:lnTo>
                  <a:pt x="293" y="7572"/>
                </a:lnTo>
                <a:lnTo>
                  <a:pt x="220" y="7621"/>
                </a:lnTo>
                <a:lnTo>
                  <a:pt x="147" y="7669"/>
                </a:lnTo>
                <a:lnTo>
                  <a:pt x="74" y="7743"/>
                </a:lnTo>
                <a:lnTo>
                  <a:pt x="49" y="7840"/>
                </a:lnTo>
                <a:lnTo>
                  <a:pt x="0" y="7914"/>
                </a:lnTo>
                <a:lnTo>
                  <a:pt x="0" y="8036"/>
                </a:lnTo>
                <a:lnTo>
                  <a:pt x="0" y="18074"/>
                </a:lnTo>
                <a:lnTo>
                  <a:pt x="0" y="18171"/>
                </a:lnTo>
                <a:lnTo>
                  <a:pt x="49" y="18269"/>
                </a:lnTo>
                <a:lnTo>
                  <a:pt x="74" y="18342"/>
                </a:lnTo>
                <a:lnTo>
                  <a:pt x="147" y="18416"/>
                </a:lnTo>
                <a:lnTo>
                  <a:pt x="220" y="18464"/>
                </a:lnTo>
                <a:lnTo>
                  <a:pt x="293" y="18513"/>
                </a:lnTo>
                <a:lnTo>
                  <a:pt x="391" y="18538"/>
                </a:lnTo>
                <a:lnTo>
                  <a:pt x="489" y="18562"/>
                </a:lnTo>
                <a:lnTo>
                  <a:pt x="12407" y="18562"/>
                </a:lnTo>
                <a:lnTo>
                  <a:pt x="12505" y="18538"/>
                </a:lnTo>
                <a:lnTo>
                  <a:pt x="12603" y="18513"/>
                </a:lnTo>
                <a:lnTo>
                  <a:pt x="12676" y="18464"/>
                </a:lnTo>
                <a:lnTo>
                  <a:pt x="12749" y="18416"/>
                </a:lnTo>
                <a:lnTo>
                  <a:pt x="12822" y="18342"/>
                </a:lnTo>
                <a:lnTo>
                  <a:pt x="12847" y="18269"/>
                </a:lnTo>
                <a:lnTo>
                  <a:pt x="12896" y="18171"/>
                </a:lnTo>
                <a:lnTo>
                  <a:pt x="12896" y="18074"/>
                </a:lnTo>
                <a:lnTo>
                  <a:pt x="12896" y="8036"/>
                </a:lnTo>
                <a:lnTo>
                  <a:pt x="12896" y="7914"/>
                </a:lnTo>
                <a:lnTo>
                  <a:pt x="12847" y="7840"/>
                </a:lnTo>
                <a:lnTo>
                  <a:pt x="12822" y="7743"/>
                </a:lnTo>
                <a:lnTo>
                  <a:pt x="12749" y="7669"/>
                </a:lnTo>
                <a:lnTo>
                  <a:pt x="12676" y="7621"/>
                </a:lnTo>
                <a:lnTo>
                  <a:pt x="12603" y="7572"/>
                </a:lnTo>
                <a:lnTo>
                  <a:pt x="12505" y="7547"/>
                </a:lnTo>
                <a:lnTo>
                  <a:pt x="11650" y="7547"/>
                </a:lnTo>
                <a:lnTo>
                  <a:pt x="11650" y="5203"/>
                </a:lnTo>
                <a:lnTo>
                  <a:pt x="11626" y="4690"/>
                </a:lnTo>
                <a:lnTo>
                  <a:pt x="11552" y="4153"/>
                </a:lnTo>
                <a:lnTo>
                  <a:pt x="11430" y="3664"/>
                </a:lnTo>
                <a:lnTo>
                  <a:pt x="11235" y="3176"/>
                </a:lnTo>
                <a:lnTo>
                  <a:pt x="11015" y="2736"/>
                </a:lnTo>
                <a:lnTo>
                  <a:pt x="10771" y="2296"/>
                </a:lnTo>
                <a:lnTo>
                  <a:pt x="10453" y="1906"/>
                </a:lnTo>
                <a:lnTo>
                  <a:pt x="10136" y="1539"/>
                </a:lnTo>
                <a:lnTo>
                  <a:pt x="9745" y="1197"/>
                </a:lnTo>
                <a:lnTo>
                  <a:pt x="9354" y="904"/>
                </a:lnTo>
                <a:lnTo>
                  <a:pt x="8939" y="636"/>
                </a:lnTo>
                <a:lnTo>
                  <a:pt x="8475" y="416"/>
                </a:lnTo>
                <a:lnTo>
                  <a:pt x="7987" y="245"/>
                </a:lnTo>
                <a:lnTo>
                  <a:pt x="7498" y="123"/>
                </a:lnTo>
                <a:lnTo>
                  <a:pt x="6985" y="25"/>
                </a:lnTo>
                <a:lnTo>
                  <a:pt x="6448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38" name="Google Shape;561;p39">
            <a:extLst>
              <a:ext uri="{FF2B5EF4-FFF2-40B4-BE49-F238E27FC236}">
                <a16:creationId xmlns:a16="http://schemas.microsoft.com/office/drawing/2014/main" id="{BA2A4395-67C6-4AC3-96A3-3252F6230474}"/>
              </a:ext>
            </a:extLst>
          </p:cNvPr>
          <p:cNvGrpSpPr/>
          <p:nvPr/>
        </p:nvGrpSpPr>
        <p:grpSpPr>
          <a:xfrm>
            <a:off x="7296066" y="3510917"/>
            <a:ext cx="352569" cy="500959"/>
            <a:chOff x="6701050" y="2978375"/>
            <a:chExt cx="316300" cy="449425"/>
          </a:xfrm>
          <a:solidFill>
            <a:schemeClr val="bg2"/>
          </a:solidFill>
        </p:grpSpPr>
        <p:sp>
          <p:nvSpPr>
            <p:cNvPr id="439" name="Google Shape;562;p39">
              <a:extLst>
                <a:ext uri="{FF2B5EF4-FFF2-40B4-BE49-F238E27FC236}">
                  <a16:creationId xmlns:a16="http://schemas.microsoft.com/office/drawing/2014/main" id="{569E56EF-8547-4F38-B76A-65441740AB1A}"/>
                </a:ext>
              </a:extLst>
            </p:cNvPr>
            <p:cNvSpPr/>
            <p:nvPr/>
          </p:nvSpPr>
          <p:spPr>
            <a:xfrm>
              <a:off x="6701050" y="2978375"/>
              <a:ext cx="316300" cy="78175"/>
            </a:xfrm>
            <a:custGeom>
              <a:avLst/>
              <a:gdLst/>
              <a:ahLst/>
              <a:cxnLst/>
              <a:rect l="l" t="t" r="r" b="b"/>
              <a:pathLst>
                <a:path w="12652" h="3127" extrusionOk="0">
                  <a:moveTo>
                    <a:pt x="7840" y="782"/>
                  </a:moveTo>
                  <a:lnTo>
                    <a:pt x="7865" y="807"/>
                  </a:lnTo>
                  <a:lnTo>
                    <a:pt x="7889" y="831"/>
                  </a:lnTo>
                  <a:lnTo>
                    <a:pt x="7889" y="880"/>
                  </a:lnTo>
                  <a:lnTo>
                    <a:pt x="7889" y="1417"/>
                  </a:lnTo>
                  <a:lnTo>
                    <a:pt x="4763" y="1417"/>
                  </a:lnTo>
                  <a:lnTo>
                    <a:pt x="4763" y="880"/>
                  </a:lnTo>
                  <a:lnTo>
                    <a:pt x="4763" y="831"/>
                  </a:lnTo>
                  <a:lnTo>
                    <a:pt x="4787" y="807"/>
                  </a:lnTo>
                  <a:lnTo>
                    <a:pt x="4812" y="782"/>
                  </a:lnTo>
                  <a:close/>
                  <a:moveTo>
                    <a:pt x="4861" y="1"/>
                  </a:moveTo>
                  <a:lnTo>
                    <a:pt x="4690" y="25"/>
                  </a:lnTo>
                  <a:lnTo>
                    <a:pt x="4519" y="74"/>
                  </a:lnTo>
                  <a:lnTo>
                    <a:pt x="4372" y="147"/>
                  </a:lnTo>
                  <a:lnTo>
                    <a:pt x="4250" y="269"/>
                  </a:lnTo>
                  <a:lnTo>
                    <a:pt x="4128" y="392"/>
                  </a:lnTo>
                  <a:lnTo>
                    <a:pt x="4055" y="538"/>
                  </a:lnTo>
                  <a:lnTo>
                    <a:pt x="4006" y="709"/>
                  </a:lnTo>
                  <a:lnTo>
                    <a:pt x="3982" y="880"/>
                  </a:lnTo>
                  <a:lnTo>
                    <a:pt x="3982" y="1417"/>
                  </a:lnTo>
                  <a:lnTo>
                    <a:pt x="391" y="1417"/>
                  </a:lnTo>
                  <a:lnTo>
                    <a:pt x="294" y="1466"/>
                  </a:lnTo>
                  <a:lnTo>
                    <a:pt x="220" y="1491"/>
                  </a:lnTo>
                  <a:lnTo>
                    <a:pt x="147" y="1564"/>
                  </a:lnTo>
                  <a:lnTo>
                    <a:pt x="74" y="1637"/>
                  </a:lnTo>
                  <a:lnTo>
                    <a:pt x="49" y="1710"/>
                  </a:lnTo>
                  <a:lnTo>
                    <a:pt x="1" y="1808"/>
                  </a:lnTo>
                  <a:lnTo>
                    <a:pt x="1" y="1906"/>
                  </a:lnTo>
                  <a:lnTo>
                    <a:pt x="1" y="3127"/>
                  </a:lnTo>
                  <a:lnTo>
                    <a:pt x="12652" y="3127"/>
                  </a:lnTo>
                  <a:lnTo>
                    <a:pt x="12652" y="1906"/>
                  </a:lnTo>
                  <a:lnTo>
                    <a:pt x="12652" y="1808"/>
                  </a:lnTo>
                  <a:lnTo>
                    <a:pt x="12603" y="1710"/>
                  </a:lnTo>
                  <a:lnTo>
                    <a:pt x="12578" y="1637"/>
                  </a:lnTo>
                  <a:lnTo>
                    <a:pt x="12505" y="1564"/>
                  </a:lnTo>
                  <a:lnTo>
                    <a:pt x="12432" y="1491"/>
                  </a:lnTo>
                  <a:lnTo>
                    <a:pt x="12359" y="1466"/>
                  </a:lnTo>
                  <a:lnTo>
                    <a:pt x="12261" y="1417"/>
                  </a:lnTo>
                  <a:lnTo>
                    <a:pt x="8671" y="1417"/>
                  </a:lnTo>
                  <a:lnTo>
                    <a:pt x="8671" y="880"/>
                  </a:lnTo>
                  <a:lnTo>
                    <a:pt x="8646" y="709"/>
                  </a:lnTo>
                  <a:lnTo>
                    <a:pt x="8597" y="538"/>
                  </a:lnTo>
                  <a:lnTo>
                    <a:pt x="8524" y="392"/>
                  </a:lnTo>
                  <a:lnTo>
                    <a:pt x="8402" y="269"/>
                  </a:lnTo>
                  <a:lnTo>
                    <a:pt x="8280" y="147"/>
                  </a:lnTo>
                  <a:lnTo>
                    <a:pt x="8133" y="74"/>
                  </a:lnTo>
                  <a:lnTo>
                    <a:pt x="7962" y="25"/>
                  </a:lnTo>
                  <a:lnTo>
                    <a:pt x="779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0" name="Google Shape;563;p39">
              <a:extLst>
                <a:ext uri="{FF2B5EF4-FFF2-40B4-BE49-F238E27FC236}">
                  <a16:creationId xmlns:a16="http://schemas.microsoft.com/office/drawing/2014/main" id="{F895FB4E-C76E-4650-8022-AF47DC0FBC39}"/>
                </a:ext>
              </a:extLst>
            </p:cNvPr>
            <p:cNvSpPr/>
            <p:nvPr/>
          </p:nvSpPr>
          <p:spPr>
            <a:xfrm>
              <a:off x="6713875" y="3068750"/>
              <a:ext cx="290650" cy="359050"/>
            </a:xfrm>
            <a:custGeom>
              <a:avLst/>
              <a:gdLst/>
              <a:ahLst/>
              <a:cxnLst/>
              <a:rect l="l" t="t" r="r" b="b"/>
              <a:pathLst>
                <a:path w="11626" h="14362" extrusionOk="0">
                  <a:moveTo>
                    <a:pt x="2614" y="1686"/>
                  </a:moveTo>
                  <a:lnTo>
                    <a:pt x="2711" y="1710"/>
                  </a:lnTo>
                  <a:lnTo>
                    <a:pt x="2785" y="1759"/>
                  </a:lnTo>
                  <a:lnTo>
                    <a:pt x="2834" y="1857"/>
                  </a:lnTo>
                  <a:lnTo>
                    <a:pt x="2858" y="1930"/>
                  </a:lnTo>
                  <a:lnTo>
                    <a:pt x="2858" y="12432"/>
                  </a:lnTo>
                  <a:lnTo>
                    <a:pt x="2834" y="12529"/>
                  </a:lnTo>
                  <a:lnTo>
                    <a:pt x="2785" y="12603"/>
                  </a:lnTo>
                  <a:lnTo>
                    <a:pt x="2711" y="12652"/>
                  </a:lnTo>
                  <a:lnTo>
                    <a:pt x="2614" y="12676"/>
                  </a:lnTo>
                  <a:lnTo>
                    <a:pt x="2516" y="12652"/>
                  </a:lnTo>
                  <a:lnTo>
                    <a:pt x="2443" y="12603"/>
                  </a:lnTo>
                  <a:lnTo>
                    <a:pt x="2394" y="12529"/>
                  </a:lnTo>
                  <a:lnTo>
                    <a:pt x="2369" y="12432"/>
                  </a:lnTo>
                  <a:lnTo>
                    <a:pt x="2369" y="1930"/>
                  </a:lnTo>
                  <a:lnTo>
                    <a:pt x="2394" y="1857"/>
                  </a:lnTo>
                  <a:lnTo>
                    <a:pt x="2443" y="1759"/>
                  </a:lnTo>
                  <a:lnTo>
                    <a:pt x="2516" y="1710"/>
                  </a:lnTo>
                  <a:lnTo>
                    <a:pt x="2614" y="1686"/>
                  </a:lnTo>
                  <a:close/>
                  <a:moveTo>
                    <a:pt x="5813" y="1686"/>
                  </a:moveTo>
                  <a:lnTo>
                    <a:pt x="5911" y="1710"/>
                  </a:lnTo>
                  <a:lnTo>
                    <a:pt x="5984" y="1759"/>
                  </a:lnTo>
                  <a:lnTo>
                    <a:pt x="6033" y="1857"/>
                  </a:lnTo>
                  <a:lnTo>
                    <a:pt x="6057" y="1930"/>
                  </a:lnTo>
                  <a:lnTo>
                    <a:pt x="6057" y="12432"/>
                  </a:lnTo>
                  <a:lnTo>
                    <a:pt x="6033" y="12529"/>
                  </a:lnTo>
                  <a:lnTo>
                    <a:pt x="5984" y="12603"/>
                  </a:lnTo>
                  <a:lnTo>
                    <a:pt x="5911" y="12652"/>
                  </a:lnTo>
                  <a:lnTo>
                    <a:pt x="5813" y="12676"/>
                  </a:lnTo>
                  <a:lnTo>
                    <a:pt x="5715" y="12652"/>
                  </a:lnTo>
                  <a:lnTo>
                    <a:pt x="5642" y="12603"/>
                  </a:lnTo>
                  <a:lnTo>
                    <a:pt x="5593" y="12529"/>
                  </a:lnTo>
                  <a:lnTo>
                    <a:pt x="5569" y="12432"/>
                  </a:lnTo>
                  <a:lnTo>
                    <a:pt x="5569" y="1930"/>
                  </a:lnTo>
                  <a:lnTo>
                    <a:pt x="5593" y="1857"/>
                  </a:lnTo>
                  <a:lnTo>
                    <a:pt x="5642" y="1759"/>
                  </a:lnTo>
                  <a:lnTo>
                    <a:pt x="5715" y="1710"/>
                  </a:lnTo>
                  <a:lnTo>
                    <a:pt x="5813" y="1686"/>
                  </a:lnTo>
                  <a:close/>
                  <a:moveTo>
                    <a:pt x="9013" y="1686"/>
                  </a:moveTo>
                  <a:lnTo>
                    <a:pt x="9110" y="1710"/>
                  </a:lnTo>
                  <a:lnTo>
                    <a:pt x="9183" y="1759"/>
                  </a:lnTo>
                  <a:lnTo>
                    <a:pt x="9232" y="1857"/>
                  </a:lnTo>
                  <a:lnTo>
                    <a:pt x="9257" y="1930"/>
                  </a:lnTo>
                  <a:lnTo>
                    <a:pt x="9257" y="12432"/>
                  </a:lnTo>
                  <a:lnTo>
                    <a:pt x="9232" y="12529"/>
                  </a:lnTo>
                  <a:lnTo>
                    <a:pt x="9183" y="12603"/>
                  </a:lnTo>
                  <a:lnTo>
                    <a:pt x="9110" y="12652"/>
                  </a:lnTo>
                  <a:lnTo>
                    <a:pt x="9013" y="12676"/>
                  </a:lnTo>
                  <a:lnTo>
                    <a:pt x="8915" y="12652"/>
                  </a:lnTo>
                  <a:lnTo>
                    <a:pt x="8842" y="12603"/>
                  </a:lnTo>
                  <a:lnTo>
                    <a:pt x="8793" y="12529"/>
                  </a:lnTo>
                  <a:lnTo>
                    <a:pt x="8768" y="12432"/>
                  </a:lnTo>
                  <a:lnTo>
                    <a:pt x="8768" y="1930"/>
                  </a:lnTo>
                  <a:lnTo>
                    <a:pt x="8793" y="1857"/>
                  </a:lnTo>
                  <a:lnTo>
                    <a:pt x="8842" y="1759"/>
                  </a:lnTo>
                  <a:lnTo>
                    <a:pt x="8915" y="1710"/>
                  </a:lnTo>
                  <a:lnTo>
                    <a:pt x="9013" y="1686"/>
                  </a:lnTo>
                  <a:close/>
                  <a:moveTo>
                    <a:pt x="0" y="0"/>
                  </a:moveTo>
                  <a:lnTo>
                    <a:pt x="0" y="13873"/>
                  </a:lnTo>
                  <a:lnTo>
                    <a:pt x="0" y="13970"/>
                  </a:lnTo>
                  <a:lnTo>
                    <a:pt x="49" y="14068"/>
                  </a:lnTo>
                  <a:lnTo>
                    <a:pt x="74" y="14141"/>
                  </a:lnTo>
                  <a:lnTo>
                    <a:pt x="147" y="14215"/>
                  </a:lnTo>
                  <a:lnTo>
                    <a:pt x="220" y="14263"/>
                  </a:lnTo>
                  <a:lnTo>
                    <a:pt x="294" y="14312"/>
                  </a:lnTo>
                  <a:lnTo>
                    <a:pt x="391" y="14337"/>
                  </a:lnTo>
                  <a:lnTo>
                    <a:pt x="489" y="14361"/>
                  </a:lnTo>
                  <a:lnTo>
                    <a:pt x="11137" y="14361"/>
                  </a:lnTo>
                  <a:lnTo>
                    <a:pt x="11235" y="14337"/>
                  </a:lnTo>
                  <a:lnTo>
                    <a:pt x="11333" y="14312"/>
                  </a:lnTo>
                  <a:lnTo>
                    <a:pt x="11406" y="14263"/>
                  </a:lnTo>
                  <a:lnTo>
                    <a:pt x="11479" y="14215"/>
                  </a:lnTo>
                  <a:lnTo>
                    <a:pt x="11553" y="14141"/>
                  </a:lnTo>
                  <a:lnTo>
                    <a:pt x="11577" y="14068"/>
                  </a:lnTo>
                  <a:lnTo>
                    <a:pt x="11626" y="13970"/>
                  </a:lnTo>
                  <a:lnTo>
                    <a:pt x="11626" y="13873"/>
                  </a:lnTo>
                  <a:lnTo>
                    <a:pt x="1162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41" name="Google Shape;564;p39">
            <a:extLst>
              <a:ext uri="{FF2B5EF4-FFF2-40B4-BE49-F238E27FC236}">
                <a16:creationId xmlns:a16="http://schemas.microsoft.com/office/drawing/2014/main" id="{5F967D72-3D5F-446C-A278-F480058522A0}"/>
              </a:ext>
            </a:extLst>
          </p:cNvPr>
          <p:cNvGrpSpPr/>
          <p:nvPr/>
        </p:nvGrpSpPr>
        <p:grpSpPr>
          <a:xfrm>
            <a:off x="1210237" y="4335798"/>
            <a:ext cx="502324" cy="337605"/>
            <a:chOff x="1241275" y="3718400"/>
            <a:chExt cx="450650" cy="302875"/>
          </a:xfrm>
          <a:solidFill>
            <a:schemeClr val="bg2"/>
          </a:solidFill>
        </p:grpSpPr>
        <p:sp>
          <p:nvSpPr>
            <p:cNvPr id="442" name="Google Shape;565;p39">
              <a:extLst>
                <a:ext uri="{FF2B5EF4-FFF2-40B4-BE49-F238E27FC236}">
                  <a16:creationId xmlns:a16="http://schemas.microsoft.com/office/drawing/2014/main" id="{347836A2-F7C3-476B-BE61-6F951D08F396}"/>
                </a:ext>
              </a:extLst>
            </p:cNvPr>
            <p:cNvSpPr/>
            <p:nvPr/>
          </p:nvSpPr>
          <p:spPr>
            <a:xfrm>
              <a:off x="1241275" y="3718400"/>
              <a:ext cx="450650" cy="302875"/>
            </a:xfrm>
            <a:custGeom>
              <a:avLst/>
              <a:gdLst/>
              <a:ahLst/>
              <a:cxnLst/>
              <a:rect l="l" t="t" r="r" b="b"/>
              <a:pathLst>
                <a:path w="18026" h="12115" extrusionOk="0">
                  <a:moveTo>
                    <a:pt x="17048" y="977"/>
                  </a:moveTo>
                  <a:lnTo>
                    <a:pt x="17048" y="3127"/>
                  </a:lnTo>
                  <a:lnTo>
                    <a:pt x="978" y="3127"/>
                  </a:lnTo>
                  <a:lnTo>
                    <a:pt x="978" y="977"/>
                  </a:lnTo>
                  <a:close/>
                  <a:moveTo>
                    <a:pt x="17048" y="5447"/>
                  </a:moveTo>
                  <a:lnTo>
                    <a:pt x="17048" y="11137"/>
                  </a:lnTo>
                  <a:lnTo>
                    <a:pt x="978" y="11137"/>
                  </a:lnTo>
                  <a:lnTo>
                    <a:pt x="978" y="5447"/>
                  </a:lnTo>
                  <a:close/>
                  <a:moveTo>
                    <a:pt x="978" y="1"/>
                  </a:moveTo>
                  <a:lnTo>
                    <a:pt x="782" y="25"/>
                  </a:lnTo>
                  <a:lnTo>
                    <a:pt x="587" y="74"/>
                  </a:lnTo>
                  <a:lnTo>
                    <a:pt x="416" y="172"/>
                  </a:lnTo>
                  <a:lnTo>
                    <a:pt x="294" y="294"/>
                  </a:lnTo>
                  <a:lnTo>
                    <a:pt x="172" y="440"/>
                  </a:lnTo>
                  <a:lnTo>
                    <a:pt x="74" y="611"/>
                  </a:lnTo>
                  <a:lnTo>
                    <a:pt x="25" y="782"/>
                  </a:lnTo>
                  <a:lnTo>
                    <a:pt x="1" y="977"/>
                  </a:lnTo>
                  <a:lnTo>
                    <a:pt x="1" y="11137"/>
                  </a:lnTo>
                  <a:lnTo>
                    <a:pt x="25" y="11333"/>
                  </a:lnTo>
                  <a:lnTo>
                    <a:pt x="74" y="11504"/>
                  </a:lnTo>
                  <a:lnTo>
                    <a:pt x="172" y="11675"/>
                  </a:lnTo>
                  <a:lnTo>
                    <a:pt x="294" y="11821"/>
                  </a:lnTo>
                  <a:lnTo>
                    <a:pt x="416" y="11943"/>
                  </a:lnTo>
                  <a:lnTo>
                    <a:pt x="587" y="12041"/>
                  </a:lnTo>
                  <a:lnTo>
                    <a:pt x="782" y="12090"/>
                  </a:lnTo>
                  <a:lnTo>
                    <a:pt x="978" y="12114"/>
                  </a:lnTo>
                  <a:lnTo>
                    <a:pt x="17048" y="12114"/>
                  </a:lnTo>
                  <a:lnTo>
                    <a:pt x="17243" y="12090"/>
                  </a:lnTo>
                  <a:lnTo>
                    <a:pt x="17439" y="12041"/>
                  </a:lnTo>
                  <a:lnTo>
                    <a:pt x="17610" y="11943"/>
                  </a:lnTo>
                  <a:lnTo>
                    <a:pt x="17732" y="11821"/>
                  </a:lnTo>
                  <a:lnTo>
                    <a:pt x="17854" y="11675"/>
                  </a:lnTo>
                  <a:lnTo>
                    <a:pt x="17952" y="11504"/>
                  </a:lnTo>
                  <a:lnTo>
                    <a:pt x="18001" y="11333"/>
                  </a:lnTo>
                  <a:lnTo>
                    <a:pt x="18025" y="11137"/>
                  </a:lnTo>
                  <a:lnTo>
                    <a:pt x="18025" y="977"/>
                  </a:lnTo>
                  <a:lnTo>
                    <a:pt x="18001" y="782"/>
                  </a:lnTo>
                  <a:lnTo>
                    <a:pt x="17952" y="611"/>
                  </a:lnTo>
                  <a:lnTo>
                    <a:pt x="17854" y="440"/>
                  </a:lnTo>
                  <a:lnTo>
                    <a:pt x="17732" y="294"/>
                  </a:lnTo>
                  <a:lnTo>
                    <a:pt x="17610" y="172"/>
                  </a:lnTo>
                  <a:lnTo>
                    <a:pt x="17439" y="74"/>
                  </a:lnTo>
                  <a:lnTo>
                    <a:pt x="17243" y="25"/>
                  </a:lnTo>
                  <a:lnTo>
                    <a:pt x="170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3" name="Google Shape;566;p39">
              <a:extLst>
                <a:ext uri="{FF2B5EF4-FFF2-40B4-BE49-F238E27FC236}">
                  <a16:creationId xmlns:a16="http://schemas.microsoft.com/office/drawing/2014/main" id="{0F18326C-BAEF-4649-927D-D3FBA90E3E94}"/>
                </a:ext>
              </a:extLst>
            </p:cNvPr>
            <p:cNvSpPr/>
            <p:nvPr/>
          </p:nvSpPr>
          <p:spPr>
            <a:xfrm>
              <a:off x="1293175" y="3895475"/>
              <a:ext cx="174050" cy="12225"/>
            </a:xfrm>
            <a:custGeom>
              <a:avLst/>
              <a:gdLst/>
              <a:ahLst/>
              <a:cxnLst/>
              <a:rect l="l" t="t" r="r" b="b"/>
              <a:pathLst>
                <a:path w="6962" h="489" extrusionOk="0">
                  <a:moveTo>
                    <a:pt x="245" y="0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6717" y="489"/>
                  </a:lnTo>
                  <a:lnTo>
                    <a:pt x="6815" y="464"/>
                  </a:lnTo>
                  <a:lnTo>
                    <a:pt x="6888" y="415"/>
                  </a:lnTo>
                  <a:lnTo>
                    <a:pt x="6961" y="342"/>
                  </a:lnTo>
                  <a:lnTo>
                    <a:pt x="6961" y="244"/>
                  </a:lnTo>
                  <a:lnTo>
                    <a:pt x="6961" y="147"/>
                  </a:lnTo>
                  <a:lnTo>
                    <a:pt x="6888" y="74"/>
                  </a:lnTo>
                  <a:lnTo>
                    <a:pt x="6815" y="25"/>
                  </a:lnTo>
                  <a:lnTo>
                    <a:pt x="671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4" name="Google Shape;567;p39">
              <a:extLst>
                <a:ext uri="{FF2B5EF4-FFF2-40B4-BE49-F238E27FC236}">
                  <a16:creationId xmlns:a16="http://schemas.microsoft.com/office/drawing/2014/main" id="{CDC35E72-31D6-47F3-96C6-96D47DF28C3B}"/>
                </a:ext>
              </a:extLst>
            </p:cNvPr>
            <p:cNvSpPr/>
            <p:nvPr/>
          </p:nvSpPr>
          <p:spPr>
            <a:xfrm>
              <a:off x="1293175" y="3935775"/>
              <a:ext cx="122750" cy="12225"/>
            </a:xfrm>
            <a:custGeom>
              <a:avLst/>
              <a:gdLst/>
              <a:ahLst/>
              <a:cxnLst/>
              <a:rect l="l" t="t" r="r" b="b"/>
              <a:pathLst>
                <a:path w="4910" h="489" extrusionOk="0">
                  <a:moveTo>
                    <a:pt x="245" y="0"/>
                  </a:moveTo>
                  <a:lnTo>
                    <a:pt x="147" y="25"/>
                  </a:lnTo>
                  <a:lnTo>
                    <a:pt x="74" y="73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4666" y="489"/>
                  </a:lnTo>
                  <a:lnTo>
                    <a:pt x="4763" y="464"/>
                  </a:lnTo>
                  <a:lnTo>
                    <a:pt x="4837" y="415"/>
                  </a:lnTo>
                  <a:lnTo>
                    <a:pt x="4885" y="342"/>
                  </a:lnTo>
                  <a:lnTo>
                    <a:pt x="4910" y="244"/>
                  </a:lnTo>
                  <a:lnTo>
                    <a:pt x="4885" y="147"/>
                  </a:lnTo>
                  <a:lnTo>
                    <a:pt x="4837" y="73"/>
                  </a:lnTo>
                  <a:lnTo>
                    <a:pt x="4763" y="25"/>
                  </a:lnTo>
                  <a:lnTo>
                    <a:pt x="466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5" name="Google Shape;568;p39">
              <a:extLst>
                <a:ext uri="{FF2B5EF4-FFF2-40B4-BE49-F238E27FC236}">
                  <a16:creationId xmlns:a16="http://schemas.microsoft.com/office/drawing/2014/main" id="{755E8193-5780-4C48-B7D6-2E098897C99C}"/>
                </a:ext>
              </a:extLst>
            </p:cNvPr>
            <p:cNvSpPr/>
            <p:nvPr/>
          </p:nvSpPr>
          <p:spPr>
            <a:xfrm>
              <a:off x="1570375" y="3901575"/>
              <a:ext cx="62300" cy="40325"/>
            </a:xfrm>
            <a:custGeom>
              <a:avLst/>
              <a:gdLst/>
              <a:ahLst/>
              <a:cxnLst/>
              <a:rect l="l" t="t" r="r" b="b"/>
              <a:pathLst>
                <a:path w="2492" h="1613" extrusionOk="0">
                  <a:moveTo>
                    <a:pt x="392" y="0"/>
                  </a:moveTo>
                  <a:lnTo>
                    <a:pt x="294" y="25"/>
                  </a:lnTo>
                  <a:lnTo>
                    <a:pt x="221" y="74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4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1124"/>
                  </a:lnTo>
                  <a:lnTo>
                    <a:pt x="25" y="1222"/>
                  </a:lnTo>
                  <a:lnTo>
                    <a:pt x="50" y="1319"/>
                  </a:lnTo>
                  <a:lnTo>
                    <a:pt x="99" y="1393"/>
                  </a:lnTo>
                  <a:lnTo>
                    <a:pt x="147" y="1466"/>
                  </a:lnTo>
                  <a:lnTo>
                    <a:pt x="221" y="1515"/>
                  </a:lnTo>
                  <a:lnTo>
                    <a:pt x="294" y="1564"/>
                  </a:lnTo>
                  <a:lnTo>
                    <a:pt x="392" y="1588"/>
                  </a:lnTo>
                  <a:lnTo>
                    <a:pt x="489" y="1612"/>
                  </a:lnTo>
                  <a:lnTo>
                    <a:pt x="2004" y="1612"/>
                  </a:lnTo>
                  <a:lnTo>
                    <a:pt x="2101" y="1588"/>
                  </a:lnTo>
                  <a:lnTo>
                    <a:pt x="2199" y="1564"/>
                  </a:lnTo>
                  <a:lnTo>
                    <a:pt x="2272" y="1515"/>
                  </a:lnTo>
                  <a:lnTo>
                    <a:pt x="2345" y="1466"/>
                  </a:lnTo>
                  <a:lnTo>
                    <a:pt x="2394" y="1393"/>
                  </a:lnTo>
                  <a:lnTo>
                    <a:pt x="2443" y="1319"/>
                  </a:lnTo>
                  <a:lnTo>
                    <a:pt x="2492" y="1222"/>
                  </a:lnTo>
                  <a:lnTo>
                    <a:pt x="2492" y="1124"/>
                  </a:lnTo>
                  <a:lnTo>
                    <a:pt x="2492" y="489"/>
                  </a:lnTo>
                  <a:lnTo>
                    <a:pt x="2492" y="391"/>
                  </a:lnTo>
                  <a:lnTo>
                    <a:pt x="2443" y="294"/>
                  </a:lnTo>
                  <a:lnTo>
                    <a:pt x="2394" y="220"/>
                  </a:lnTo>
                  <a:lnTo>
                    <a:pt x="2345" y="147"/>
                  </a:lnTo>
                  <a:lnTo>
                    <a:pt x="2272" y="74"/>
                  </a:lnTo>
                  <a:lnTo>
                    <a:pt x="2199" y="25"/>
                  </a:lnTo>
                  <a:lnTo>
                    <a:pt x="21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46" name="Google Shape;569;p39">
            <a:extLst>
              <a:ext uri="{FF2B5EF4-FFF2-40B4-BE49-F238E27FC236}">
                <a16:creationId xmlns:a16="http://schemas.microsoft.com/office/drawing/2014/main" id="{47BAFB1A-0991-49E4-B64D-35773912A842}"/>
              </a:ext>
            </a:extLst>
          </p:cNvPr>
          <p:cNvGrpSpPr/>
          <p:nvPr/>
        </p:nvGrpSpPr>
        <p:grpSpPr>
          <a:xfrm>
            <a:off x="1968432" y="4309937"/>
            <a:ext cx="488669" cy="389995"/>
            <a:chOff x="1921475" y="3695200"/>
            <a:chExt cx="438400" cy="349875"/>
          </a:xfrm>
          <a:solidFill>
            <a:schemeClr val="bg2"/>
          </a:solidFill>
        </p:grpSpPr>
        <p:sp>
          <p:nvSpPr>
            <p:cNvPr id="447" name="Google Shape;570;p39">
              <a:extLst>
                <a:ext uri="{FF2B5EF4-FFF2-40B4-BE49-F238E27FC236}">
                  <a16:creationId xmlns:a16="http://schemas.microsoft.com/office/drawing/2014/main" id="{FE8A69F1-5131-4F3F-9998-04191AEA422C}"/>
                </a:ext>
              </a:extLst>
            </p:cNvPr>
            <p:cNvSpPr/>
            <p:nvPr/>
          </p:nvSpPr>
          <p:spPr>
            <a:xfrm>
              <a:off x="2246900" y="3992550"/>
              <a:ext cx="52525" cy="52525"/>
            </a:xfrm>
            <a:custGeom>
              <a:avLst/>
              <a:gdLst/>
              <a:ahLst/>
              <a:cxnLst/>
              <a:rect l="l" t="t" r="r" b="b"/>
              <a:pathLst>
                <a:path w="2101" h="2101" extrusionOk="0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3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3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8" name="Google Shape;571;p39">
              <a:extLst>
                <a:ext uri="{FF2B5EF4-FFF2-40B4-BE49-F238E27FC236}">
                  <a16:creationId xmlns:a16="http://schemas.microsoft.com/office/drawing/2014/main" id="{89C39C6E-E7FF-4FA3-800A-BCB8BF582101}"/>
                </a:ext>
              </a:extLst>
            </p:cNvPr>
            <p:cNvSpPr/>
            <p:nvPr/>
          </p:nvSpPr>
          <p:spPr>
            <a:xfrm>
              <a:off x="2033800" y="3992550"/>
              <a:ext cx="52550" cy="52525"/>
            </a:xfrm>
            <a:custGeom>
              <a:avLst/>
              <a:gdLst/>
              <a:ahLst/>
              <a:cxnLst/>
              <a:rect l="l" t="t" r="r" b="b"/>
              <a:pathLst>
                <a:path w="2102" h="2101" extrusionOk="0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4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4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9" name="Google Shape;572;p39">
              <a:extLst>
                <a:ext uri="{FF2B5EF4-FFF2-40B4-BE49-F238E27FC236}">
                  <a16:creationId xmlns:a16="http://schemas.microsoft.com/office/drawing/2014/main" id="{F60AE8ED-9FC5-4307-AF66-B226C30F6819}"/>
                </a:ext>
              </a:extLst>
            </p:cNvPr>
            <p:cNvSpPr/>
            <p:nvPr/>
          </p:nvSpPr>
          <p:spPr>
            <a:xfrm>
              <a:off x="1921475" y="3695200"/>
              <a:ext cx="438400" cy="297975"/>
            </a:xfrm>
            <a:custGeom>
              <a:avLst/>
              <a:gdLst/>
              <a:ahLst/>
              <a:cxnLst/>
              <a:rect l="l" t="t" r="r" b="b"/>
              <a:pathLst>
                <a:path w="17536" h="11919" extrusionOk="0">
                  <a:moveTo>
                    <a:pt x="15729" y="3371"/>
                  </a:moveTo>
                  <a:lnTo>
                    <a:pt x="15826" y="3395"/>
                  </a:lnTo>
                  <a:lnTo>
                    <a:pt x="15899" y="3444"/>
                  </a:lnTo>
                  <a:lnTo>
                    <a:pt x="15948" y="3517"/>
                  </a:lnTo>
                  <a:lnTo>
                    <a:pt x="15973" y="3615"/>
                  </a:lnTo>
                  <a:lnTo>
                    <a:pt x="15948" y="3713"/>
                  </a:lnTo>
                  <a:lnTo>
                    <a:pt x="13994" y="8060"/>
                  </a:lnTo>
                  <a:lnTo>
                    <a:pt x="13946" y="8133"/>
                  </a:lnTo>
                  <a:lnTo>
                    <a:pt x="13897" y="8158"/>
                  </a:lnTo>
                  <a:lnTo>
                    <a:pt x="13848" y="8207"/>
                  </a:lnTo>
                  <a:lnTo>
                    <a:pt x="13775" y="8207"/>
                  </a:lnTo>
                  <a:lnTo>
                    <a:pt x="13677" y="8182"/>
                  </a:lnTo>
                  <a:lnTo>
                    <a:pt x="13604" y="8133"/>
                  </a:lnTo>
                  <a:lnTo>
                    <a:pt x="13555" y="8036"/>
                  </a:lnTo>
                  <a:lnTo>
                    <a:pt x="13530" y="7962"/>
                  </a:lnTo>
                  <a:lnTo>
                    <a:pt x="13555" y="7865"/>
                  </a:lnTo>
                  <a:lnTo>
                    <a:pt x="15509" y="3517"/>
                  </a:lnTo>
                  <a:lnTo>
                    <a:pt x="15558" y="3420"/>
                  </a:lnTo>
                  <a:lnTo>
                    <a:pt x="15631" y="3371"/>
                  </a:lnTo>
                  <a:close/>
                  <a:moveTo>
                    <a:pt x="13628" y="3273"/>
                  </a:moveTo>
                  <a:lnTo>
                    <a:pt x="13726" y="3298"/>
                  </a:lnTo>
                  <a:lnTo>
                    <a:pt x="13824" y="3322"/>
                  </a:lnTo>
                  <a:lnTo>
                    <a:pt x="13872" y="3395"/>
                  </a:lnTo>
                  <a:lnTo>
                    <a:pt x="13897" y="3493"/>
                  </a:lnTo>
                  <a:lnTo>
                    <a:pt x="13897" y="3591"/>
                  </a:lnTo>
                  <a:lnTo>
                    <a:pt x="12602" y="8158"/>
                  </a:lnTo>
                  <a:lnTo>
                    <a:pt x="12578" y="8231"/>
                  </a:lnTo>
                  <a:lnTo>
                    <a:pt x="12505" y="8304"/>
                  </a:lnTo>
                  <a:lnTo>
                    <a:pt x="12456" y="8329"/>
                  </a:lnTo>
                  <a:lnTo>
                    <a:pt x="12358" y="8353"/>
                  </a:lnTo>
                  <a:lnTo>
                    <a:pt x="12309" y="8329"/>
                  </a:lnTo>
                  <a:lnTo>
                    <a:pt x="12212" y="8304"/>
                  </a:lnTo>
                  <a:lnTo>
                    <a:pt x="12163" y="8231"/>
                  </a:lnTo>
                  <a:lnTo>
                    <a:pt x="12138" y="8133"/>
                  </a:lnTo>
                  <a:lnTo>
                    <a:pt x="12138" y="8036"/>
                  </a:lnTo>
                  <a:lnTo>
                    <a:pt x="13433" y="3469"/>
                  </a:lnTo>
                  <a:lnTo>
                    <a:pt x="13482" y="3371"/>
                  </a:lnTo>
                  <a:lnTo>
                    <a:pt x="13530" y="3298"/>
                  </a:lnTo>
                  <a:lnTo>
                    <a:pt x="13628" y="3273"/>
                  </a:lnTo>
                  <a:close/>
                  <a:moveTo>
                    <a:pt x="11625" y="3200"/>
                  </a:moveTo>
                  <a:lnTo>
                    <a:pt x="11723" y="3224"/>
                  </a:lnTo>
                  <a:lnTo>
                    <a:pt x="11796" y="3298"/>
                  </a:lnTo>
                  <a:lnTo>
                    <a:pt x="11821" y="3371"/>
                  </a:lnTo>
                  <a:lnTo>
                    <a:pt x="11845" y="3469"/>
                  </a:lnTo>
                  <a:lnTo>
                    <a:pt x="11210" y="8280"/>
                  </a:lnTo>
                  <a:lnTo>
                    <a:pt x="11186" y="8353"/>
                  </a:lnTo>
                  <a:lnTo>
                    <a:pt x="11137" y="8426"/>
                  </a:lnTo>
                  <a:lnTo>
                    <a:pt x="11064" y="8475"/>
                  </a:lnTo>
                  <a:lnTo>
                    <a:pt x="10966" y="8500"/>
                  </a:lnTo>
                  <a:lnTo>
                    <a:pt x="10942" y="8500"/>
                  </a:lnTo>
                  <a:lnTo>
                    <a:pt x="10844" y="8451"/>
                  </a:lnTo>
                  <a:lnTo>
                    <a:pt x="10771" y="8402"/>
                  </a:lnTo>
                  <a:lnTo>
                    <a:pt x="10722" y="8304"/>
                  </a:lnTo>
                  <a:lnTo>
                    <a:pt x="10722" y="8207"/>
                  </a:lnTo>
                  <a:lnTo>
                    <a:pt x="11357" y="3420"/>
                  </a:lnTo>
                  <a:lnTo>
                    <a:pt x="11381" y="3322"/>
                  </a:lnTo>
                  <a:lnTo>
                    <a:pt x="11454" y="3249"/>
                  </a:lnTo>
                  <a:lnTo>
                    <a:pt x="11528" y="3200"/>
                  </a:lnTo>
                  <a:close/>
                  <a:moveTo>
                    <a:pt x="9525" y="3102"/>
                  </a:moveTo>
                  <a:lnTo>
                    <a:pt x="9623" y="3127"/>
                  </a:lnTo>
                  <a:lnTo>
                    <a:pt x="9696" y="3175"/>
                  </a:lnTo>
                  <a:lnTo>
                    <a:pt x="9745" y="3249"/>
                  </a:lnTo>
                  <a:lnTo>
                    <a:pt x="9769" y="3346"/>
                  </a:lnTo>
                  <a:lnTo>
                    <a:pt x="9818" y="8378"/>
                  </a:lnTo>
                  <a:lnTo>
                    <a:pt x="9794" y="8475"/>
                  </a:lnTo>
                  <a:lnTo>
                    <a:pt x="9745" y="8573"/>
                  </a:lnTo>
                  <a:lnTo>
                    <a:pt x="9672" y="8622"/>
                  </a:lnTo>
                  <a:lnTo>
                    <a:pt x="9574" y="8646"/>
                  </a:lnTo>
                  <a:lnTo>
                    <a:pt x="9476" y="8622"/>
                  </a:lnTo>
                  <a:lnTo>
                    <a:pt x="9403" y="8573"/>
                  </a:lnTo>
                  <a:lnTo>
                    <a:pt x="9354" y="8475"/>
                  </a:lnTo>
                  <a:lnTo>
                    <a:pt x="9330" y="8402"/>
                  </a:lnTo>
                  <a:lnTo>
                    <a:pt x="9281" y="3346"/>
                  </a:lnTo>
                  <a:lnTo>
                    <a:pt x="9305" y="3273"/>
                  </a:lnTo>
                  <a:lnTo>
                    <a:pt x="9354" y="3175"/>
                  </a:lnTo>
                  <a:lnTo>
                    <a:pt x="9427" y="3127"/>
                  </a:lnTo>
                  <a:lnTo>
                    <a:pt x="9525" y="3102"/>
                  </a:lnTo>
                  <a:close/>
                  <a:moveTo>
                    <a:pt x="7522" y="3029"/>
                  </a:moveTo>
                  <a:lnTo>
                    <a:pt x="7620" y="3078"/>
                  </a:lnTo>
                  <a:lnTo>
                    <a:pt x="7669" y="3151"/>
                  </a:lnTo>
                  <a:lnTo>
                    <a:pt x="7693" y="3249"/>
                  </a:lnTo>
                  <a:lnTo>
                    <a:pt x="8402" y="8500"/>
                  </a:lnTo>
                  <a:lnTo>
                    <a:pt x="8402" y="8597"/>
                  </a:lnTo>
                  <a:lnTo>
                    <a:pt x="8353" y="8671"/>
                  </a:lnTo>
                  <a:lnTo>
                    <a:pt x="8279" y="8744"/>
                  </a:lnTo>
                  <a:lnTo>
                    <a:pt x="8206" y="8768"/>
                  </a:lnTo>
                  <a:lnTo>
                    <a:pt x="8084" y="8768"/>
                  </a:lnTo>
                  <a:lnTo>
                    <a:pt x="8011" y="8720"/>
                  </a:lnTo>
                  <a:lnTo>
                    <a:pt x="7962" y="8646"/>
                  </a:lnTo>
                  <a:lnTo>
                    <a:pt x="7913" y="8573"/>
                  </a:lnTo>
                  <a:lnTo>
                    <a:pt x="7229" y="3298"/>
                  </a:lnTo>
                  <a:lnTo>
                    <a:pt x="7229" y="3200"/>
                  </a:lnTo>
                  <a:lnTo>
                    <a:pt x="7278" y="3127"/>
                  </a:lnTo>
                  <a:lnTo>
                    <a:pt x="7327" y="3053"/>
                  </a:lnTo>
                  <a:lnTo>
                    <a:pt x="7425" y="3029"/>
                  </a:lnTo>
                  <a:close/>
                  <a:moveTo>
                    <a:pt x="5446" y="2956"/>
                  </a:moveTo>
                  <a:lnTo>
                    <a:pt x="5520" y="2980"/>
                  </a:lnTo>
                  <a:lnTo>
                    <a:pt x="5593" y="3053"/>
                  </a:lnTo>
                  <a:lnTo>
                    <a:pt x="5642" y="3127"/>
                  </a:lnTo>
                  <a:lnTo>
                    <a:pt x="7009" y="8622"/>
                  </a:lnTo>
                  <a:lnTo>
                    <a:pt x="7009" y="8720"/>
                  </a:lnTo>
                  <a:lnTo>
                    <a:pt x="6985" y="8793"/>
                  </a:lnTo>
                  <a:lnTo>
                    <a:pt x="6912" y="8866"/>
                  </a:lnTo>
                  <a:lnTo>
                    <a:pt x="6814" y="8915"/>
                  </a:lnTo>
                  <a:lnTo>
                    <a:pt x="6692" y="8915"/>
                  </a:lnTo>
                  <a:lnTo>
                    <a:pt x="6619" y="8866"/>
                  </a:lnTo>
                  <a:lnTo>
                    <a:pt x="6570" y="8817"/>
                  </a:lnTo>
                  <a:lnTo>
                    <a:pt x="6521" y="8744"/>
                  </a:lnTo>
                  <a:lnTo>
                    <a:pt x="5153" y="3249"/>
                  </a:lnTo>
                  <a:lnTo>
                    <a:pt x="5153" y="3151"/>
                  </a:lnTo>
                  <a:lnTo>
                    <a:pt x="5178" y="3053"/>
                  </a:lnTo>
                  <a:lnTo>
                    <a:pt x="5251" y="3005"/>
                  </a:lnTo>
                  <a:lnTo>
                    <a:pt x="5349" y="2956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73" y="196"/>
                  </a:lnTo>
                  <a:lnTo>
                    <a:pt x="25" y="294"/>
                  </a:lnTo>
                  <a:lnTo>
                    <a:pt x="0" y="367"/>
                  </a:lnTo>
                  <a:lnTo>
                    <a:pt x="0" y="489"/>
                  </a:lnTo>
                  <a:lnTo>
                    <a:pt x="0" y="587"/>
                  </a:lnTo>
                  <a:lnTo>
                    <a:pt x="25" y="660"/>
                  </a:lnTo>
                  <a:lnTo>
                    <a:pt x="73" y="758"/>
                  </a:lnTo>
                  <a:lnTo>
                    <a:pt x="147" y="831"/>
                  </a:lnTo>
                  <a:lnTo>
                    <a:pt x="220" y="880"/>
                  </a:lnTo>
                  <a:lnTo>
                    <a:pt x="293" y="929"/>
                  </a:lnTo>
                  <a:lnTo>
                    <a:pt x="391" y="953"/>
                  </a:lnTo>
                  <a:lnTo>
                    <a:pt x="489" y="977"/>
                  </a:lnTo>
                  <a:lnTo>
                    <a:pt x="3346" y="977"/>
                  </a:lnTo>
                  <a:lnTo>
                    <a:pt x="5300" y="9281"/>
                  </a:lnTo>
                  <a:lnTo>
                    <a:pt x="4518" y="11235"/>
                  </a:lnTo>
                  <a:lnTo>
                    <a:pt x="4494" y="11357"/>
                  </a:lnTo>
                  <a:lnTo>
                    <a:pt x="4494" y="11479"/>
                  </a:lnTo>
                  <a:lnTo>
                    <a:pt x="4518" y="11577"/>
                  </a:lnTo>
                  <a:lnTo>
                    <a:pt x="4567" y="11699"/>
                  </a:lnTo>
                  <a:lnTo>
                    <a:pt x="4592" y="11724"/>
                  </a:lnTo>
                  <a:lnTo>
                    <a:pt x="4811" y="11577"/>
                  </a:lnTo>
                  <a:lnTo>
                    <a:pt x="5031" y="11479"/>
                  </a:lnTo>
                  <a:lnTo>
                    <a:pt x="5275" y="11406"/>
                  </a:lnTo>
                  <a:lnTo>
                    <a:pt x="5715" y="11406"/>
                  </a:lnTo>
                  <a:lnTo>
                    <a:pt x="5886" y="11430"/>
                  </a:lnTo>
                  <a:lnTo>
                    <a:pt x="6033" y="11479"/>
                  </a:lnTo>
                  <a:lnTo>
                    <a:pt x="6179" y="11528"/>
                  </a:lnTo>
                  <a:lnTo>
                    <a:pt x="6326" y="11601"/>
                  </a:lnTo>
                  <a:lnTo>
                    <a:pt x="6448" y="11699"/>
                  </a:lnTo>
                  <a:lnTo>
                    <a:pt x="6570" y="11797"/>
                  </a:lnTo>
                  <a:lnTo>
                    <a:pt x="6692" y="11919"/>
                  </a:lnTo>
                  <a:lnTo>
                    <a:pt x="12920" y="11919"/>
                  </a:lnTo>
                  <a:lnTo>
                    <a:pt x="13042" y="11797"/>
                  </a:lnTo>
                  <a:lnTo>
                    <a:pt x="13164" y="11699"/>
                  </a:lnTo>
                  <a:lnTo>
                    <a:pt x="13286" y="11601"/>
                  </a:lnTo>
                  <a:lnTo>
                    <a:pt x="13433" y="11528"/>
                  </a:lnTo>
                  <a:lnTo>
                    <a:pt x="13579" y="11479"/>
                  </a:lnTo>
                  <a:lnTo>
                    <a:pt x="13726" y="11430"/>
                  </a:lnTo>
                  <a:lnTo>
                    <a:pt x="13897" y="11406"/>
                  </a:lnTo>
                  <a:lnTo>
                    <a:pt x="14312" y="11406"/>
                  </a:lnTo>
                  <a:lnTo>
                    <a:pt x="14556" y="11479"/>
                  </a:lnTo>
                  <a:lnTo>
                    <a:pt x="14776" y="11553"/>
                  </a:lnTo>
                  <a:lnTo>
                    <a:pt x="14971" y="11699"/>
                  </a:lnTo>
                  <a:lnTo>
                    <a:pt x="15020" y="11553"/>
                  </a:lnTo>
                  <a:lnTo>
                    <a:pt x="15045" y="11430"/>
                  </a:lnTo>
                  <a:lnTo>
                    <a:pt x="15045" y="11308"/>
                  </a:lnTo>
                  <a:lnTo>
                    <a:pt x="15020" y="11235"/>
                  </a:lnTo>
                  <a:lnTo>
                    <a:pt x="14971" y="11137"/>
                  </a:lnTo>
                  <a:lnTo>
                    <a:pt x="14898" y="11064"/>
                  </a:lnTo>
                  <a:lnTo>
                    <a:pt x="14825" y="11015"/>
                  </a:lnTo>
                  <a:lnTo>
                    <a:pt x="14752" y="10966"/>
                  </a:lnTo>
                  <a:lnTo>
                    <a:pt x="14654" y="10942"/>
                  </a:lnTo>
                  <a:lnTo>
                    <a:pt x="5691" y="10942"/>
                  </a:lnTo>
                  <a:lnTo>
                    <a:pt x="6106" y="9916"/>
                  </a:lnTo>
                  <a:lnTo>
                    <a:pt x="6252" y="9941"/>
                  </a:lnTo>
                  <a:lnTo>
                    <a:pt x="6423" y="9941"/>
                  </a:lnTo>
                  <a:lnTo>
                    <a:pt x="13848" y="9257"/>
                  </a:lnTo>
                  <a:lnTo>
                    <a:pt x="14019" y="9232"/>
                  </a:lnTo>
                  <a:lnTo>
                    <a:pt x="14190" y="9159"/>
                  </a:lnTo>
                  <a:lnTo>
                    <a:pt x="14336" y="9086"/>
                  </a:lnTo>
                  <a:lnTo>
                    <a:pt x="14507" y="8988"/>
                  </a:lnTo>
                  <a:lnTo>
                    <a:pt x="14654" y="8890"/>
                  </a:lnTo>
                  <a:lnTo>
                    <a:pt x="14776" y="8768"/>
                  </a:lnTo>
                  <a:lnTo>
                    <a:pt x="14874" y="8622"/>
                  </a:lnTo>
                  <a:lnTo>
                    <a:pt x="14971" y="8475"/>
                  </a:lnTo>
                  <a:lnTo>
                    <a:pt x="17463" y="3151"/>
                  </a:lnTo>
                  <a:lnTo>
                    <a:pt x="17511" y="3005"/>
                  </a:lnTo>
                  <a:lnTo>
                    <a:pt x="17536" y="2882"/>
                  </a:lnTo>
                  <a:lnTo>
                    <a:pt x="17511" y="2760"/>
                  </a:lnTo>
                  <a:lnTo>
                    <a:pt x="17487" y="2638"/>
                  </a:lnTo>
                  <a:lnTo>
                    <a:pt x="17414" y="2565"/>
                  </a:lnTo>
                  <a:lnTo>
                    <a:pt x="17292" y="2492"/>
                  </a:lnTo>
                  <a:lnTo>
                    <a:pt x="17169" y="2443"/>
                  </a:lnTo>
                  <a:lnTo>
                    <a:pt x="17023" y="2418"/>
                  </a:lnTo>
                  <a:lnTo>
                    <a:pt x="4592" y="2003"/>
                  </a:lnTo>
                  <a:lnTo>
                    <a:pt x="4225" y="367"/>
                  </a:lnTo>
                  <a:lnTo>
                    <a:pt x="4152" y="220"/>
                  </a:lnTo>
                  <a:lnTo>
                    <a:pt x="4054" y="98"/>
                  </a:lnTo>
                  <a:lnTo>
                    <a:pt x="3908" y="25"/>
                  </a:lnTo>
                  <a:lnTo>
                    <a:pt x="373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50" name="Google Shape;573;p39">
            <a:extLst>
              <a:ext uri="{FF2B5EF4-FFF2-40B4-BE49-F238E27FC236}">
                <a16:creationId xmlns:a16="http://schemas.microsoft.com/office/drawing/2014/main" id="{8A70D1FC-A830-4956-A03B-7394624E0350}"/>
              </a:ext>
            </a:extLst>
          </p:cNvPr>
          <p:cNvGrpSpPr/>
          <p:nvPr/>
        </p:nvGrpSpPr>
        <p:grpSpPr>
          <a:xfrm>
            <a:off x="2724567" y="4303807"/>
            <a:ext cx="479140" cy="401587"/>
            <a:chOff x="2599825" y="3689700"/>
            <a:chExt cx="429850" cy="360275"/>
          </a:xfrm>
          <a:solidFill>
            <a:schemeClr val="bg2"/>
          </a:solidFill>
        </p:grpSpPr>
        <p:sp>
          <p:nvSpPr>
            <p:cNvPr id="451" name="Google Shape;574;p39">
              <a:extLst>
                <a:ext uri="{FF2B5EF4-FFF2-40B4-BE49-F238E27FC236}">
                  <a16:creationId xmlns:a16="http://schemas.microsoft.com/office/drawing/2014/main" id="{894BB948-9820-4239-976E-C916AA447B98}"/>
                </a:ext>
              </a:extLst>
            </p:cNvPr>
            <p:cNvSpPr/>
            <p:nvPr/>
          </p:nvSpPr>
          <p:spPr>
            <a:xfrm>
              <a:off x="2599825" y="3689700"/>
              <a:ext cx="429850" cy="169150"/>
            </a:xfrm>
            <a:custGeom>
              <a:avLst/>
              <a:gdLst/>
              <a:ahLst/>
              <a:cxnLst/>
              <a:rect l="l" t="t" r="r" b="b"/>
              <a:pathLst>
                <a:path w="17194" h="6766" extrusionOk="0">
                  <a:moveTo>
                    <a:pt x="10160" y="978"/>
                  </a:moveTo>
                  <a:lnTo>
                    <a:pt x="10258" y="1002"/>
                  </a:lnTo>
                  <a:lnTo>
                    <a:pt x="10355" y="1026"/>
                  </a:lnTo>
                  <a:lnTo>
                    <a:pt x="10429" y="1075"/>
                  </a:lnTo>
                  <a:lnTo>
                    <a:pt x="10502" y="1124"/>
                  </a:lnTo>
                  <a:lnTo>
                    <a:pt x="10575" y="1197"/>
                  </a:lnTo>
                  <a:lnTo>
                    <a:pt x="10600" y="1295"/>
                  </a:lnTo>
                  <a:lnTo>
                    <a:pt x="10649" y="1368"/>
                  </a:lnTo>
                  <a:lnTo>
                    <a:pt x="10649" y="1466"/>
                  </a:lnTo>
                  <a:lnTo>
                    <a:pt x="10649" y="1881"/>
                  </a:lnTo>
                  <a:lnTo>
                    <a:pt x="6545" y="1881"/>
                  </a:lnTo>
                  <a:lnTo>
                    <a:pt x="6545" y="1466"/>
                  </a:lnTo>
                  <a:lnTo>
                    <a:pt x="6545" y="1368"/>
                  </a:lnTo>
                  <a:lnTo>
                    <a:pt x="6594" y="1295"/>
                  </a:lnTo>
                  <a:lnTo>
                    <a:pt x="6619" y="1197"/>
                  </a:lnTo>
                  <a:lnTo>
                    <a:pt x="6692" y="1124"/>
                  </a:lnTo>
                  <a:lnTo>
                    <a:pt x="6765" y="1075"/>
                  </a:lnTo>
                  <a:lnTo>
                    <a:pt x="6839" y="1026"/>
                  </a:lnTo>
                  <a:lnTo>
                    <a:pt x="6936" y="1002"/>
                  </a:lnTo>
                  <a:lnTo>
                    <a:pt x="7034" y="978"/>
                  </a:lnTo>
                  <a:close/>
                  <a:moveTo>
                    <a:pt x="7034" y="1"/>
                  </a:moveTo>
                  <a:lnTo>
                    <a:pt x="6887" y="25"/>
                  </a:lnTo>
                  <a:lnTo>
                    <a:pt x="6741" y="50"/>
                  </a:lnTo>
                  <a:lnTo>
                    <a:pt x="6472" y="123"/>
                  </a:lnTo>
                  <a:lnTo>
                    <a:pt x="6204" y="269"/>
                  </a:lnTo>
                  <a:lnTo>
                    <a:pt x="6008" y="440"/>
                  </a:lnTo>
                  <a:lnTo>
                    <a:pt x="5813" y="660"/>
                  </a:lnTo>
                  <a:lnTo>
                    <a:pt x="5691" y="904"/>
                  </a:lnTo>
                  <a:lnTo>
                    <a:pt x="5593" y="1173"/>
                  </a:lnTo>
                  <a:lnTo>
                    <a:pt x="5569" y="1320"/>
                  </a:lnTo>
                  <a:lnTo>
                    <a:pt x="5569" y="1466"/>
                  </a:lnTo>
                  <a:lnTo>
                    <a:pt x="5569" y="1881"/>
                  </a:lnTo>
                  <a:lnTo>
                    <a:pt x="391" y="1881"/>
                  </a:lnTo>
                  <a:lnTo>
                    <a:pt x="293" y="1906"/>
                  </a:lnTo>
                  <a:lnTo>
                    <a:pt x="220" y="1955"/>
                  </a:lnTo>
                  <a:lnTo>
                    <a:pt x="147" y="2028"/>
                  </a:lnTo>
                  <a:lnTo>
                    <a:pt x="73" y="2077"/>
                  </a:lnTo>
                  <a:lnTo>
                    <a:pt x="49" y="2174"/>
                  </a:lnTo>
                  <a:lnTo>
                    <a:pt x="0" y="2272"/>
                  </a:lnTo>
                  <a:lnTo>
                    <a:pt x="0" y="2370"/>
                  </a:lnTo>
                  <a:lnTo>
                    <a:pt x="0" y="5789"/>
                  </a:lnTo>
                  <a:lnTo>
                    <a:pt x="24" y="5984"/>
                  </a:lnTo>
                  <a:lnTo>
                    <a:pt x="73" y="6155"/>
                  </a:lnTo>
                  <a:lnTo>
                    <a:pt x="171" y="6326"/>
                  </a:lnTo>
                  <a:lnTo>
                    <a:pt x="293" y="6473"/>
                  </a:lnTo>
                  <a:lnTo>
                    <a:pt x="440" y="6595"/>
                  </a:lnTo>
                  <a:lnTo>
                    <a:pt x="586" y="6693"/>
                  </a:lnTo>
                  <a:lnTo>
                    <a:pt x="782" y="6741"/>
                  </a:lnTo>
                  <a:lnTo>
                    <a:pt x="977" y="6766"/>
                  </a:lnTo>
                  <a:lnTo>
                    <a:pt x="7742" y="6766"/>
                  </a:lnTo>
                  <a:lnTo>
                    <a:pt x="7742" y="6155"/>
                  </a:lnTo>
                  <a:lnTo>
                    <a:pt x="7767" y="6058"/>
                  </a:lnTo>
                  <a:lnTo>
                    <a:pt x="7791" y="5984"/>
                  </a:lnTo>
                  <a:lnTo>
                    <a:pt x="7840" y="5887"/>
                  </a:lnTo>
                  <a:lnTo>
                    <a:pt x="7889" y="5813"/>
                  </a:lnTo>
                  <a:lnTo>
                    <a:pt x="7962" y="5765"/>
                  </a:lnTo>
                  <a:lnTo>
                    <a:pt x="8060" y="5716"/>
                  </a:lnTo>
                  <a:lnTo>
                    <a:pt x="8133" y="5691"/>
                  </a:lnTo>
                  <a:lnTo>
                    <a:pt x="8231" y="5667"/>
                  </a:lnTo>
                  <a:lnTo>
                    <a:pt x="8963" y="5667"/>
                  </a:lnTo>
                  <a:lnTo>
                    <a:pt x="9061" y="5691"/>
                  </a:lnTo>
                  <a:lnTo>
                    <a:pt x="9134" y="5716"/>
                  </a:lnTo>
                  <a:lnTo>
                    <a:pt x="9232" y="5765"/>
                  </a:lnTo>
                  <a:lnTo>
                    <a:pt x="9305" y="5813"/>
                  </a:lnTo>
                  <a:lnTo>
                    <a:pt x="9354" y="5887"/>
                  </a:lnTo>
                  <a:lnTo>
                    <a:pt x="9403" y="5984"/>
                  </a:lnTo>
                  <a:lnTo>
                    <a:pt x="9427" y="6058"/>
                  </a:lnTo>
                  <a:lnTo>
                    <a:pt x="9452" y="6155"/>
                  </a:lnTo>
                  <a:lnTo>
                    <a:pt x="9452" y="6766"/>
                  </a:lnTo>
                  <a:lnTo>
                    <a:pt x="16217" y="6766"/>
                  </a:lnTo>
                  <a:lnTo>
                    <a:pt x="16412" y="6741"/>
                  </a:lnTo>
                  <a:lnTo>
                    <a:pt x="16608" y="6693"/>
                  </a:lnTo>
                  <a:lnTo>
                    <a:pt x="16754" y="6595"/>
                  </a:lnTo>
                  <a:lnTo>
                    <a:pt x="16901" y="6473"/>
                  </a:lnTo>
                  <a:lnTo>
                    <a:pt x="17023" y="6326"/>
                  </a:lnTo>
                  <a:lnTo>
                    <a:pt x="17121" y="6155"/>
                  </a:lnTo>
                  <a:lnTo>
                    <a:pt x="17169" y="5984"/>
                  </a:lnTo>
                  <a:lnTo>
                    <a:pt x="17194" y="5789"/>
                  </a:lnTo>
                  <a:lnTo>
                    <a:pt x="17194" y="2370"/>
                  </a:lnTo>
                  <a:lnTo>
                    <a:pt x="17194" y="2272"/>
                  </a:lnTo>
                  <a:lnTo>
                    <a:pt x="17145" y="2174"/>
                  </a:lnTo>
                  <a:lnTo>
                    <a:pt x="17121" y="2077"/>
                  </a:lnTo>
                  <a:lnTo>
                    <a:pt x="17047" y="2028"/>
                  </a:lnTo>
                  <a:lnTo>
                    <a:pt x="16974" y="1955"/>
                  </a:lnTo>
                  <a:lnTo>
                    <a:pt x="16901" y="1906"/>
                  </a:lnTo>
                  <a:lnTo>
                    <a:pt x="16803" y="1881"/>
                  </a:lnTo>
                  <a:lnTo>
                    <a:pt x="11625" y="1881"/>
                  </a:lnTo>
                  <a:lnTo>
                    <a:pt x="11625" y="1466"/>
                  </a:lnTo>
                  <a:lnTo>
                    <a:pt x="11625" y="1320"/>
                  </a:lnTo>
                  <a:lnTo>
                    <a:pt x="11601" y="1173"/>
                  </a:lnTo>
                  <a:lnTo>
                    <a:pt x="11503" y="904"/>
                  </a:lnTo>
                  <a:lnTo>
                    <a:pt x="11381" y="660"/>
                  </a:lnTo>
                  <a:lnTo>
                    <a:pt x="11186" y="440"/>
                  </a:lnTo>
                  <a:lnTo>
                    <a:pt x="10990" y="269"/>
                  </a:lnTo>
                  <a:lnTo>
                    <a:pt x="10722" y="123"/>
                  </a:lnTo>
                  <a:lnTo>
                    <a:pt x="10453" y="50"/>
                  </a:lnTo>
                  <a:lnTo>
                    <a:pt x="10307" y="25"/>
                  </a:lnTo>
                  <a:lnTo>
                    <a:pt x="1016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2" name="Google Shape;575;p39">
              <a:extLst>
                <a:ext uri="{FF2B5EF4-FFF2-40B4-BE49-F238E27FC236}">
                  <a16:creationId xmlns:a16="http://schemas.microsoft.com/office/drawing/2014/main" id="{82770978-A0DC-4FF5-97AC-5B09DCAACC36}"/>
                </a:ext>
              </a:extLst>
            </p:cNvPr>
            <p:cNvSpPr/>
            <p:nvPr/>
          </p:nvSpPr>
          <p:spPr>
            <a:xfrm>
              <a:off x="2599825" y="3861275"/>
              <a:ext cx="429850" cy="188700"/>
            </a:xfrm>
            <a:custGeom>
              <a:avLst/>
              <a:gdLst/>
              <a:ahLst/>
              <a:cxnLst/>
              <a:rect l="l" t="t" r="r" b="b"/>
              <a:pathLst>
                <a:path w="17194" h="7548" extrusionOk="0">
                  <a:moveTo>
                    <a:pt x="0" y="1"/>
                  </a:moveTo>
                  <a:lnTo>
                    <a:pt x="0" y="7059"/>
                  </a:lnTo>
                  <a:lnTo>
                    <a:pt x="0" y="7157"/>
                  </a:lnTo>
                  <a:lnTo>
                    <a:pt x="49" y="7230"/>
                  </a:lnTo>
                  <a:lnTo>
                    <a:pt x="73" y="7327"/>
                  </a:lnTo>
                  <a:lnTo>
                    <a:pt x="147" y="7401"/>
                  </a:lnTo>
                  <a:lnTo>
                    <a:pt x="220" y="7450"/>
                  </a:lnTo>
                  <a:lnTo>
                    <a:pt x="293" y="7498"/>
                  </a:lnTo>
                  <a:lnTo>
                    <a:pt x="391" y="7523"/>
                  </a:lnTo>
                  <a:lnTo>
                    <a:pt x="489" y="7547"/>
                  </a:lnTo>
                  <a:lnTo>
                    <a:pt x="16705" y="7547"/>
                  </a:lnTo>
                  <a:lnTo>
                    <a:pt x="16803" y="7523"/>
                  </a:lnTo>
                  <a:lnTo>
                    <a:pt x="16901" y="7498"/>
                  </a:lnTo>
                  <a:lnTo>
                    <a:pt x="16974" y="7450"/>
                  </a:lnTo>
                  <a:lnTo>
                    <a:pt x="17047" y="7401"/>
                  </a:lnTo>
                  <a:lnTo>
                    <a:pt x="17121" y="7327"/>
                  </a:lnTo>
                  <a:lnTo>
                    <a:pt x="17145" y="7230"/>
                  </a:lnTo>
                  <a:lnTo>
                    <a:pt x="17194" y="7157"/>
                  </a:lnTo>
                  <a:lnTo>
                    <a:pt x="17194" y="7059"/>
                  </a:lnTo>
                  <a:lnTo>
                    <a:pt x="17194" y="1"/>
                  </a:lnTo>
                  <a:lnTo>
                    <a:pt x="16974" y="172"/>
                  </a:lnTo>
                  <a:lnTo>
                    <a:pt x="16754" y="294"/>
                  </a:lnTo>
                  <a:lnTo>
                    <a:pt x="16486" y="367"/>
                  </a:lnTo>
                  <a:lnTo>
                    <a:pt x="16217" y="391"/>
                  </a:lnTo>
                  <a:lnTo>
                    <a:pt x="9452" y="391"/>
                  </a:lnTo>
                  <a:lnTo>
                    <a:pt x="9452" y="855"/>
                  </a:lnTo>
                  <a:lnTo>
                    <a:pt x="9427" y="953"/>
                  </a:lnTo>
                  <a:lnTo>
                    <a:pt x="9403" y="1051"/>
                  </a:lnTo>
                  <a:lnTo>
                    <a:pt x="9354" y="1148"/>
                  </a:lnTo>
                  <a:lnTo>
                    <a:pt x="9305" y="1197"/>
                  </a:lnTo>
                  <a:lnTo>
                    <a:pt x="9232" y="1271"/>
                  </a:lnTo>
                  <a:lnTo>
                    <a:pt x="9134" y="1319"/>
                  </a:lnTo>
                  <a:lnTo>
                    <a:pt x="9061" y="1344"/>
                  </a:lnTo>
                  <a:lnTo>
                    <a:pt x="8133" y="1344"/>
                  </a:lnTo>
                  <a:lnTo>
                    <a:pt x="8060" y="1319"/>
                  </a:lnTo>
                  <a:lnTo>
                    <a:pt x="7962" y="1271"/>
                  </a:lnTo>
                  <a:lnTo>
                    <a:pt x="7889" y="1197"/>
                  </a:lnTo>
                  <a:lnTo>
                    <a:pt x="7840" y="1148"/>
                  </a:lnTo>
                  <a:lnTo>
                    <a:pt x="7791" y="1051"/>
                  </a:lnTo>
                  <a:lnTo>
                    <a:pt x="7767" y="953"/>
                  </a:lnTo>
                  <a:lnTo>
                    <a:pt x="7742" y="855"/>
                  </a:lnTo>
                  <a:lnTo>
                    <a:pt x="7742" y="391"/>
                  </a:lnTo>
                  <a:lnTo>
                    <a:pt x="977" y="391"/>
                  </a:lnTo>
                  <a:lnTo>
                    <a:pt x="708" y="367"/>
                  </a:lnTo>
                  <a:lnTo>
                    <a:pt x="440" y="294"/>
                  </a:lnTo>
                  <a:lnTo>
                    <a:pt x="220" y="172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53" name="Google Shape;576;p39">
            <a:extLst>
              <a:ext uri="{FF2B5EF4-FFF2-40B4-BE49-F238E27FC236}">
                <a16:creationId xmlns:a16="http://schemas.microsoft.com/office/drawing/2014/main" id="{7B58B8FA-3818-4290-AE7F-548FBF35BD42}"/>
              </a:ext>
            </a:extLst>
          </p:cNvPr>
          <p:cNvGrpSpPr/>
          <p:nvPr/>
        </p:nvGrpSpPr>
        <p:grpSpPr>
          <a:xfrm>
            <a:off x="3499066" y="4262286"/>
            <a:ext cx="432881" cy="451941"/>
            <a:chOff x="3294650" y="3652450"/>
            <a:chExt cx="388350" cy="405450"/>
          </a:xfrm>
          <a:solidFill>
            <a:schemeClr val="bg2"/>
          </a:solidFill>
        </p:grpSpPr>
        <p:sp>
          <p:nvSpPr>
            <p:cNvPr id="454" name="Google Shape;577;p39">
              <a:extLst>
                <a:ext uri="{FF2B5EF4-FFF2-40B4-BE49-F238E27FC236}">
                  <a16:creationId xmlns:a16="http://schemas.microsoft.com/office/drawing/2014/main" id="{B7690904-4965-4733-AB63-BE37F7E9F55E}"/>
                </a:ext>
              </a:extLst>
            </p:cNvPr>
            <p:cNvSpPr/>
            <p:nvPr/>
          </p:nvSpPr>
          <p:spPr>
            <a:xfrm>
              <a:off x="3294650" y="3681775"/>
              <a:ext cx="376150" cy="376125"/>
            </a:xfrm>
            <a:custGeom>
              <a:avLst/>
              <a:gdLst/>
              <a:ahLst/>
              <a:cxnLst/>
              <a:rect l="l" t="t" r="r" b="b"/>
              <a:pathLst>
                <a:path w="15046" h="15045" extrusionOk="0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5" name="Google Shape;578;p39">
              <a:extLst>
                <a:ext uri="{FF2B5EF4-FFF2-40B4-BE49-F238E27FC236}">
                  <a16:creationId xmlns:a16="http://schemas.microsoft.com/office/drawing/2014/main" id="{A76E2624-A451-413A-939A-02CC30FFCBA0}"/>
                </a:ext>
              </a:extLst>
            </p:cNvPr>
            <p:cNvSpPr/>
            <p:nvPr/>
          </p:nvSpPr>
          <p:spPr>
            <a:xfrm>
              <a:off x="3494925" y="3760525"/>
              <a:ext cx="188075" cy="97100"/>
            </a:xfrm>
            <a:custGeom>
              <a:avLst/>
              <a:gdLst/>
              <a:ahLst/>
              <a:cxnLst/>
              <a:rect l="l" t="t" r="r" b="b"/>
              <a:pathLst>
                <a:path w="7523" h="3884" extrusionOk="0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6" name="Google Shape;579;p39">
              <a:extLst>
                <a:ext uri="{FF2B5EF4-FFF2-40B4-BE49-F238E27FC236}">
                  <a16:creationId xmlns:a16="http://schemas.microsoft.com/office/drawing/2014/main" id="{6C7388E7-8540-4946-8594-ECE77EE0286C}"/>
                </a:ext>
              </a:extLst>
            </p:cNvPr>
            <p:cNvSpPr/>
            <p:nvPr/>
          </p:nvSpPr>
          <p:spPr>
            <a:xfrm>
              <a:off x="3494925" y="3652450"/>
              <a:ext cx="161200" cy="188100"/>
            </a:xfrm>
            <a:custGeom>
              <a:avLst/>
              <a:gdLst/>
              <a:ahLst/>
              <a:cxnLst/>
              <a:rect l="l" t="t" r="r" b="b"/>
              <a:pathLst>
                <a:path w="6448" h="7524" extrusionOk="0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57" name="Google Shape;580;p39">
            <a:extLst>
              <a:ext uri="{FF2B5EF4-FFF2-40B4-BE49-F238E27FC236}">
                <a16:creationId xmlns:a16="http://schemas.microsoft.com/office/drawing/2014/main" id="{B36AA497-5D45-4F43-9522-A086E459E2AC}"/>
              </a:ext>
            </a:extLst>
          </p:cNvPr>
          <p:cNvGrpSpPr/>
          <p:nvPr/>
        </p:nvGrpSpPr>
        <p:grpSpPr>
          <a:xfrm>
            <a:off x="4214375" y="4319468"/>
            <a:ext cx="505000" cy="370264"/>
            <a:chOff x="3936375" y="3703750"/>
            <a:chExt cx="453050" cy="332175"/>
          </a:xfrm>
          <a:solidFill>
            <a:schemeClr val="bg2"/>
          </a:solidFill>
        </p:grpSpPr>
        <p:sp>
          <p:nvSpPr>
            <p:cNvPr id="458" name="Google Shape;581;p39">
              <a:extLst>
                <a:ext uri="{FF2B5EF4-FFF2-40B4-BE49-F238E27FC236}">
                  <a16:creationId xmlns:a16="http://schemas.microsoft.com/office/drawing/2014/main" id="{E7071E9D-8B72-4C97-A052-A6DDBBFE1567}"/>
                </a:ext>
              </a:extLst>
            </p:cNvPr>
            <p:cNvSpPr/>
            <p:nvPr/>
          </p:nvSpPr>
          <p:spPr>
            <a:xfrm>
              <a:off x="3936375" y="3703750"/>
              <a:ext cx="453050" cy="332175"/>
            </a:xfrm>
            <a:custGeom>
              <a:avLst/>
              <a:gdLst/>
              <a:ahLst/>
              <a:cxnLst/>
              <a:rect l="l" t="t" r="r" b="b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4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4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59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9" name="Google Shape;582;p39">
              <a:extLst>
                <a:ext uri="{FF2B5EF4-FFF2-40B4-BE49-F238E27FC236}">
                  <a16:creationId xmlns:a16="http://schemas.microsoft.com/office/drawing/2014/main" id="{74753363-C01A-4850-A599-E29B5A1AA665}"/>
                </a:ext>
              </a:extLst>
            </p:cNvPr>
            <p:cNvSpPr/>
            <p:nvPr/>
          </p:nvSpPr>
          <p:spPr>
            <a:xfrm>
              <a:off x="3988875" y="3864325"/>
              <a:ext cx="77575" cy="133125"/>
            </a:xfrm>
            <a:custGeom>
              <a:avLst/>
              <a:gdLst/>
              <a:ahLst/>
              <a:cxnLst/>
              <a:rect l="l" t="t" r="r" b="b"/>
              <a:pathLst>
                <a:path w="3103" h="5325" extrusionOk="0">
                  <a:moveTo>
                    <a:pt x="489" y="1"/>
                  </a:moveTo>
                  <a:lnTo>
                    <a:pt x="391" y="25"/>
                  </a:lnTo>
                  <a:lnTo>
                    <a:pt x="294" y="50"/>
                  </a:lnTo>
                  <a:lnTo>
                    <a:pt x="196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25" y="294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5325"/>
                  </a:lnTo>
                  <a:lnTo>
                    <a:pt x="3102" y="5325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53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882" y="98"/>
                  </a:lnTo>
                  <a:lnTo>
                    <a:pt x="2809" y="50"/>
                  </a:lnTo>
                  <a:lnTo>
                    <a:pt x="2711" y="25"/>
                  </a:lnTo>
                  <a:lnTo>
                    <a:pt x="261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0" name="Google Shape;583;p39">
              <a:extLst>
                <a:ext uri="{FF2B5EF4-FFF2-40B4-BE49-F238E27FC236}">
                  <a16:creationId xmlns:a16="http://schemas.microsoft.com/office/drawing/2014/main" id="{B8E5C5AF-F797-4370-8FA5-2DD56605B2E2}"/>
                </a:ext>
              </a:extLst>
            </p:cNvPr>
            <p:cNvSpPr/>
            <p:nvPr/>
          </p:nvSpPr>
          <p:spPr>
            <a:xfrm>
              <a:off x="4259350" y="3864325"/>
              <a:ext cx="77575" cy="133125"/>
            </a:xfrm>
            <a:custGeom>
              <a:avLst/>
              <a:gdLst/>
              <a:ahLst/>
              <a:cxnLst/>
              <a:rect l="l" t="t" r="r" b="b"/>
              <a:pathLst>
                <a:path w="3103" h="5325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4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5325"/>
                  </a:lnTo>
                  <a:lnTo>
                    <a:pt x="3103" y="5325"/>
                  </a:lnTo>
                  <a:lnTo>
                    <a:pt x="3103" y="489"/>
                  </a:lnTo>
                  <a:lnTo>
                    <a:pt x="3103" y="391"/>
                  </a:lnTo>
                  <a:lnTo>
                    <a:pt x="3078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10" y="50"/>
                  </a:lnTo>
                  <a:lnTo>
                    <a:pt x="2712" y="25"/>
                  </a:lnTo>
                  <a:lnTo>
                    <a:pt x="261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1" name="Google Shape;584;p39">
              <a:extLst>
                <a:ext uri="{FF2B5EF4-FFF2-40B4-BE49-F238E27FC236}">
                  <a16:creationId xmlns:a16="http://schemas.microsoft.com/office/drawing/2014/main" id="{13CB2EC8-5B38-44FA-8CA8-C39F0C78C9DB}"/>
                </a:ext>
              </a:extLst>
            </p:cNvPr>
            <p:cNvSpPr/>
            <p:nvPr/>
          </p:nvSpPr>
          <p:spPr>
            <a:xfrm>
              <a:off x="4078625" y="3717800"/>
              <a:ext cx="77575" cy="279650"/>
            </a:xfrm>
            <a:custGeom>
              <a:avLst/>
              <a:gdLst/>
              <a:ahLst/>
              <a:cxnLst/>
              <a:rect l="l" t="t" r="r" b="b"/>
              <a:pathLst>
                <a:path w="3103" h="11186" extrusionOk="0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1186"/>
                  </a:lnTo>
                  <a:lnTo>
                    <a:pt x="3102" y="11186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12" y="25"/>
                  </a:lnTo>
                  <a:lnTo>
                    <a:pt x="26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2" name="Google Shape;585;p39">
              <a:extLst>
                <a:ext uri="{FF2B5EF4-FFF2-40B4-BE49-F238E27FC236}">
                  <a16:creationId xmlns:a16="http://schemas.microsoft.com/office/drawing/2014/main" id="{1BD34027-6638-4D71-B532-30794E77727D}"/>
                </a:ext>
              </a:extLst>
            </p:cNvPr>
            <p:cNvSpPr/>
            <p:nvPr/>
          </p:nvSpPr>
          <p:spPr>
            <a:xfrm>
              <a:off x="4168375" y="3788625"/>
              <a:ext cx="78175" cy="208825"/>
            </a:xfrm>
            <a:custGeom>
              <a:avLst/>
              <a:gdLst/>
              <a:ahLst/>
              <a:cxnLst/>
              <a:rect l="l" t="t" r="r" b="b"/>
              <a:pathLst>
                <a:path w="3127" h="8353" extrusionOk="0">
                  <a:moveTo>
                    <a:pt x="489" y="0"/>
                  </a:moveTo>
                  <a:lnTo>
                    <a:pt x="392" y="25"/>
                  </a:lnTo>
                  <a:lnTo>
                    <a:pt x="318" y="49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3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8353"/>
                  </a:lnTo>
                  <a:lnTo>
                    <a:pt x="3127" y="8353"/>
                  </a:lnTo>
                  <a:lnTo>
                    <a:pt x="3127" y="489"/>
                  </a:lnTo>
                  <a:lnTo>
                    <a:pt x="3103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80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36" y="25"/>
                  </a:lnTo>
                  <a:lnTo>
                    <a:pt x="26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63" name="Google Shape;586;p39">
            <a:extLst>
              <a:ext uri="{FF2B5EF4-FFF2-40B4-BE49-F238E27FC236}">
                <a16:creationId xmlns:a16="http://schemas.microsoft.com/office/drawing/2014/main" id="{5E2BDE07-BEA4-4E0F-98ED-F78A22E25F7D}"/>
              </a:ext>
            </a:extLst>
          </p:cNvPr>
          <p:cNvGrpSpPr/>
          <p:nvPr/>
        </p:nvGrpSpPr>
        <p:grpSpPr>
          <a:xfrm>
            <a:off x="4965743" y="4319468"/>
            <a:ext cx="505000" cy="370264"/>
            <a:chOff x="4610450" y="3703750"/>
            <a:chExt cx="453050" cy="332175"/>
          </a:xfrm>
          <a:solidFill>
            <a:schemeClr val="bg2"/>
          </a:solidFill>
        </p:grpSpPr>
        <p:sp>
          <p:nvSpPr>
            <p:cNvPr id="464" name="Google Shape;587;p39">
              <a:extLst>
                <a:ext uri="{FF2B5EF4-FFF2-40B4-BE49-F238E27FC236}">
                  <a16:creationId xmlns:a16="http://schemas.microsoft.com/office/drawing/2014/main" id="{945E99B9-3CB8-41A2-BC6E-E22527BECA45}"/>
                </a:ext>
              </a:extLst>
            </p:cNvPr>
            <p:cNvSpPr/>
            <p:nvPr/>
          </p:nvSpPr>
          <p:spPr>
            <a:xfrm>
              <a:off x="4610450" y="3703750"/>
              <a:ext cx="453050" cy="332175"/>
            </a:xfrm>
            <a:custGeom>
              <a:avLst/>
              <a:gdLst/>
              <a:ahLst/>
              <a:cxnLst/>
              <a:rect l="l" t="t" r="r" b="b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5" name="Google Shape;588;p39">
              <a:extLst>
                <a:ext uri="{FF2B5EF4-FFF2-40B4-BE49-F238E27FC236}">
                  <a16:creationId xmlns:a16="http://schemas.microsoft.com/office/drawing/2014/main" id="{105455E5-AA67-42E7-8FBD-94AA15111D88}"/>
                </a:ext>
              </a:extLst>
            </p:cNvPr>
            <p:cNvSpPr/>
            <p:nvPr/>
          </p:nvSpPr>
          <p:spPr>
            <a:xfrm>
              <a:off x="4642200" y="3730000"/>
              <a:ext cx="389550" cy="249150"/>
            </a:xfrm>
            <a:custGeom>
              <a:avLst/>
              <a:gdLst/>
              <a:ahLst/>
              <a:cxnLst/>
              <a:rect l="l" t="t" r="r" b="b"/>
              <a:pathLst>
                <a:path w="15582" h="9966" extrusionOk="0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66" name="Google Shape;589;p39">
            <a:extLst>
              <a:ext uri="{FF2B5EF4-FFF2-40B4-BE49-F238E27FC236}">
                <a16:creationId xmlns:a16="http://schemas.microsoft.com/office/drawing/2014/main" id="{6F7E3203-3FBB-49FA-A9FA-E9C97BED9722}"/>
              </a:ext>
            </a:extLst>
          </p:cNvPr>
          <p:cNvGrpSpPr/>
          <p:nvPr/>
        </p:nvGrpSpPr>
        <p:grpSpPr>
          <a:xfrm>
            <a:off x="5734809" y="4282043"/>
            <a:ext cx="469609" cy="445115"/>
            <a:chOff x="5300400" y="3670175"/>
            <a:chExt cx="421300" cy="399325"/>
          </a:xfrm>
          <a:solidFill>
            <a:schemeClr val="bg2"/>
          </a:solidFill>
        </p:grpSpPr>
        <p:sp>
          <p:nvSpPr>
            <p:cNvPr id="467" name="Google Shape;590;p39">
              <a:extLst>
                <a:ext uri="{FF2B5EF4-FFF2-40B4-BE49-F238E27FC236}">
                  <a16:creationId xmlns:a16="http://schemas.microsoft.com/office/drawing/2014/main" id="{0443AD34-BE31-45E5-9099-568CC668FB1C}"/>
                </a:ext>
              </a:extLst>
            </p:cNvPr>
            <p:cNvSpPr/>
            <p:nvPr/>
          </p:nvSpPr>
          <p:spPr>
            <a:xfrm>
              <a:off x="5300400" y="3708025"/>
              <a:ext cx="421300" cy="267450"/>
            </a:xfrm>
            <a:custGeom>
              <a:avLst/>
              <a:gdLst/>
              <a:ahLst/>
              <a:cxnLst/>
              <a:rect l="l" t="t" r="r" b="b"/>
              <a:pathLst>
                <a:path w="16852" h="10698" extrusionOk="0">
                  <a:moveTo>
                    <a:pt x="16364" y="489"/>
                  </a:moveTo>
                  <a:lnTo>
                    <a:pt x="16364" y="10209"/>
                  </a:lnTo>
                  <a:lnTo>
                    <a:pt x="489" y="10209"/>
                  </a:lnTo>
                  <a:lnTo>
                    <a:pt x="489" y="489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196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0209"/>
                  </a:lnTo>
                  <a:lnTo>
                    <a:pt x="0" y="10307"/>
                  </a:lnTo>
                  <a:lnTo>
                    <a:pt x="25" y="10405"/>
                  </a:lnTo>
                  <a:lnTo>
                    <a:pt x="73" y="10478"/>
                  </a:lnTo>
                  <a:lnTo>
                    <a:pt x="122" y="10551"/>
                  </a:lnTo>
                  <a:lnTo>
                    <a:pt x="196" y="10600"/>
                  </a:lnTo>
                  <a:lnTo>
                    <a:pt x="293" y="10649"/>
                  </a:lnTo>
                  <a:lnTo>
                    <a:pt x="391" y="10673"/>
                  </a:lnTo>
                  <a:lnTo>
                    <a:pt x="489" y="10698"/>
                  </a:lnTo>
                  <a:lnTo>
                    <a:pt x="16364" y="10698"/>
                  </a:lnTo>
                  <a:lnTo>
                    <a:pt x="16461" y="10673"/>
                  </a:lnTo>
                  <a:lnTo>
                    <a:pt x="16559" y="10649"/>
                  </a:lnTo>
                  <a:lnTo>
                    <a:pt x="16657" y="10600"/>
                  </a:lnTo>
                  <a:lnTo>
                    <a:pt x="16730" y="10551"/>
                  </a:lnTo>
                  <a:lnTo>
                    <a:pt x="16779" y="10478"/>
                  </a:lnTo>
                  <a:lnTo>
                    <a:pt x="16828" y="10405"/>
                  </a:lnTo>
                  <a:lnTo>
                    <a:pt x="16852" y="10307"/>
                  </a:lnTo>
                  <a:lnTo>
                    <a:pt x="16852" y="10209"/>
                  </a:lnTo>
                  <a:lnTo>
                    <a:pt x="16852" y="489"/>
                  </a:lnTo>
                  <a:lnTo>
                    <a:pt x="16852" y="391"/>
                  </a:lnTo>
                  <a:lnTo>
                    <a:pt x="16828" y="293"/>
                  </a:lnTo>
                  <a:lnTo>
                    <a:pt x="16779" y="220"/>
                  </a:lnTo>
                  <a:lnTo>
                    <a:pt x="16730" y="147"/>
                  </a:lnTo>
                  <a:lnTo>
                    <a:pt x="16657" y="74"/>
                  </a:lnTo>
                  <a:lnTo>
                    <a:pt x="16559" y="25"/>
                  </a:lnTo>
                  <a:lnTo>
                    <a:pt x="1646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8" name="Google Shape;591;p39">
              <a:extLst>
                <a:ext uri="{FF2B5EF4-FFF2-40B4-BE49-F238E27FC236}">
                  <a16:creationId xmlns:a16="http://schemas.microsoft.com/office/drawing/2014/main" id="{7633EC58-CE78-4A6B-98BF-0CF756A7633E}"/>
                </a:ext>
              </a:extLst>
            </p:cNvPr>
            <p:cNvSpPr/>
            <p:nvPr/>
          </p:nvSpPr>
          <p:spPr>
            <a:xfrm>
              <a:off x="5498825" y="3670175"/>
              <a:ext cx="24450" cy="25650"/>
            </a:xfrm>
            <a:custGeom>
              <a:avLst/>
              <a:gdLst/>
              <a:ahLst/>
              <a:cxnLst/>
              <a:rect l="l" t="t" r="r" b="b"/>
              <a:pathLst>
                <a:path w="978" h="1026" extrusionOk="0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318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026"/>
                  </a:lnTo>
                  <a:lnTo>
                    <a:pt x="978" y="1026"/>
                  </a:lnTo>
                  <a:lnTo>
                    <a:pt x="978" y="489"/>
                  </a:lnTo>
                  <a:lnTo>
                    <a:pt x="978" y="391"/>
                  </a:lnTo>
                  <a:lnTo>
                    <a:pt x="929" y="318"/>
                  </a:lnTo>
                  <a:lnTo>
                    <a:pt x="904" y="220"/>
                  </a:lnTo>
                  <a:lnTo>
                    <a:pt x="831" y="147"/>
                  </a:lnTo>
                  <a:lnTo>
                    <a:pt x="758" y="98"/>
                  </a:lnTo>
                  <a:lnTo>
                    <a:pt x="684" y="49"/>
                  </a:lnTo>
                  <a:lnTo>
                    <a:pt x="587" y="25"/>
                  </a:lnTo>
                  <a:lnTo>
                    <a:pt x="48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9" name="Google Shape;592;p39">
              <a:extLst>
                <a:ext uri="{FF2B5EF4-FFF2-40B4-BE49-F238E27FC236}">
                  <a16:creationId xmlns:a16="http://schemas.microsoft.com/office/drawing/2014/main" id="{5724C643-F1B4-4874-8AE0-449997DE422C}"/>
                </a:ext>
              </a:extLst>
            </p:cNvPr>
            <p:cNvSpPr/>
            <p:nvPr/>
          </p:nvSpPr>
          <p:spPr>
            <a:xfrm>
              <a:off x="5366325" y="3987675"/>
              <a:ext cx="61100" cy="81825"/>
            </a:xfrm>
            <a:custGeom>
              <a:avLst/>
              <a:gdLst/>
              <a:ahLst/>
              <a:cxnLst/>
              <a:rect l="l" t="t" r="r" b="b"/>
              <a:pathLst>
                <a:path w="2444" h="3273" extrusionOk="0">
                  <a:moveTo>
                    <a:pt x="1344" y="0"/>
                  </a:moveTo>
                  <a:lnTo>
                    <a:pt x="50" y="2565"/>
                  </a:lnTo>
                  <a:lnTo>
                    <a:pt x="25" y="2638"/>
                  </a:lnTo>
                  <a:lnTo>
                    <a:pt x="1" y="2736"/>
                  </a:lnTo>
                  <a:lnTo>
                    <a:pt x="1" y="2833"/>
                  </a:lnTo>
                  <a:lnTo>
                    <a:pt x="25" y="2931"/>
                  </a:lnTo>
                  <a:lnTo>
                    <a:pt x="74" y="3004"/>
                  </a:lnTo>
                  <a:lnTo>
                    <a:pt x="123" y="3102"/>
                  </a:lnTo>
                  <a:lnTo>
                    <a:pt x="196" y="3151"/>
                  </a:lnTo>
                  <a:lnTo>
                    <a:pt x="269" y="3224"/>
                  </a:lnTo>
                  <a:lnTo>
                    <a:pt x="392" y="3248"/>
                  </a:lnTo>
                  <a:lnTo>
                    <a:pt x="489" y="3273"/>
                  </a:lnTo>
                  <a:lnTo>
                    <a:pt x="636" y="3248"/>
                  </a:lnTo>
                  <a:lnTo>
                    <a:pt x="758" y="3200"/>
                  </a:lnTo>
                  <a:lnTo>
                    <a:pt x="856" y="3102"/>
                  </a:lnTo>
                  <a:lnTo>
                    <a:pt x="929" y="3004"/>
                  </a:lnTo>
                  <a:lnTo>
                    <a:pt x="244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0" name="Google Shape;593;p39">
              <a:extLst>
                <a:ext uri="{FF2B5EF4-FFF2-40B4-BE49-F238E27FC236}">
                  <a16:creationId xmlns:a16="http://schemas.microsoft.com/office/drawing/2014/main" id="{82E0219F-1E16-4F5A-91E6-B8D0592251E3}"/>
                </a:ext>
              </a:extLst>
            </p:cNvPr>
            <p:cNvSpPr/>
            <p:nvPr/>
          </p:nvSpPr>
          <p:spPr>
            <a:xfrm>
              <a:off x="5594700" y="3987675"/>
              <a:ext cx="61075" cy="81825"/>
            </a:xfrm>
            <a:custGeom>
              <a:avLst/>
              <a:gdLst/>
              <a:ahLst/>
              <a:cxnLst/>
              <a:rect l="l" t="t" r="r" b="b"/>
              <a:pathLst>
                <a:path w="2443" h="3273" extrusionOk="0">
                  <a:moveTo>
                    <a:pt x="0" y="0"/>
                  </a:moveTo>
                  <a:lnTo>
                    <a:pt x="1514" y="3004"/>
                  </a:lnTo>
                  <a:lnTo>
                    <a:pt x="1588" y="3102"/>
                  </a:lnTo>
                  <a:lnTo>
                    <a:pt x="1685" y="3200"/>
                  </a:lnTo>
                  <a:lnTo>
                    <a:pt x="1807" y="3248"/>
                  </a:lnTo>
                  <a:lnTo>
                    <a:pt x="1954" y="3273"/>
                  </a:lnTo>
                  <a:lnTo>
                    <a:pt x="2052" y="3248"/>
                  </a:lnTo>
                  <a:lnTo>
                    <a:pt x="2174" y="3224"/>
                  </a:lnTo>
                  <a:lnTo>
                    <a:pt x="2247" y="3151"/>
                  </a:lnTo>
                  <a:lnTo>
                    <a:pt x="2320" y="3102"/>
                  </a:lnTo>
                  <a:lnTo>
                    <a:pt x="2369" y="3004"/>
                  </a:lnTo>
                  <a:lnTo>
                    <a:pt x="2418" y="2931"/>
                  </a:lnTo>
                  <a:lnTo>
                    <a:pt x="2442" y="2833"/>
                  </a:lnTo>
                  <a:lnTo>
                    <a:pt x="2442" y="2736"/>
                  </a:lnTo>
                  <a:lnTo>
                    <a:pt x="2418" y="2638"/>
                  </a:lnTo>
                  <a:lnTo>
                    <a:pt x="2393" y="2565"/>
                  </a:lnTo>
                  <a:lnTo>
                    <a:pt x="109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1" name="Google Shape;594;p39">
              <a:extLst>
                <a:ext uri="{FF2B5EF4-FFF2-40B4-BE49-F238E27FC236}">
                  <a16:creationId xmlns:a16="http://schemas.microsoft.com/office/drawing/2014/main" id="{A560F9E9-75CD-411C-A3DB-4FEF349EA38F}"/>
                </a:ext>
              </a:extLst>
            </p:cNvPr>
            <p:cNvSpPr/>
            <p:nvPr/>
          </p:nvSpPr>
          <p:spPr>
            <a:xfrm>
              <a:off x="5324825" y="3732450"/>
              <a:ext cx="372475" cy="218600"/>
            </a:xfrm>
            <a:custGeom>
              <a:avLst/>
              <a:gdLst/>
              <a:ahLst/>
              <a:cxnLst/>
              <a:rect l="l" t="t" r="r" b="b"/>
              <a:pathLst>
                <a:path w="14899" h="8744" extrusionOk="0">
                  <a:moveTo>
                    <a:pt x="12578" y="1319"/>
                  </a:moveTo>
                  <a:lnTo>
                    <a:pt x="12676" y="1344"/>
                  </a:lnTo>
                  <a:lnTo>
                    <a:pt x="12749" y="1392"/>
                  </a:lnTo>
                  <a:lnTo>
                    <a:pt x="12822" y="1441"/>
                  </a:lnTo>
                  <a:lnTo>
                    <a:pt x="12895" y="1515"/>
                  </a:lnTo>
                  <a:lnTo>
                    <a:pt x="12920" y="1612"/>
                  </a:lnTo>
                  <a:lnTo>
                    <a:pt x="12969" y="1710"/>
                  </a:lnTo>
                  <a:lnTo>
                    <a:pt x="12969" y="1808"/>
                  </a:lnTo>
                  <a:lnTo>
                    <a:pt x="12969" y="4079"/>
                  </a:lnTo>
                  <a:lnTo>
                    <a:pt x="12969" y="4177"/>
                  </a:lnTo>
                  <a:lnTo>
                    <a:pt x="12920" y="4274"/>
                  </a:lnTo>
                  <a:lnTo>
                    <a:pt x="12895" y="4348"/>
                  </a:lnTo>
                  <a:lnTo>
                    <a:pt x="12822" y="4421"/>
                  </a:lnTo>
                  <a:lnTo>
                    <a:pt x="12749" y="4470"/>
                  </a:lnTo>
                  <a:lnTo>
                    <a:pt x="12676" y="4519"/>
                  </a:lnTo>
                  <a:lnTo>
                    <a:pt x="12578" y="4543"/>
                  </a:lnTo>
                  <a:lnTo>
                    <a:pt x="12480" y="4567"/>
                  </a:lnTo>
                  <a:lnTo>
                    <a:pt x="12383" y="4543"/>
                  </a:lnTo>
                  <a:lnTo>
                    <a:pt x="12285" y="4519"/>
                  </a:lnTo>
                  <a:lnTo>
                    <a:pt x="12212" y="4470"/>
                  </a:lnTo>
                  <a:lnTo>
                    <a:pt x="12138" y="4421"/>
                  </a:lnTo>
                  <a:lnTo>
                    <a:pt x="12065" y="4348"/>
                  </a:lnTo>
                  <a:lnTo>
                    <a:pt x="12041" y="4274"/>
                  </a:lnTo>
                  <a:lnTo>
                    <a:pt x="11992" y="4177"/>
                  </a:lnTo>
                  <a:lnTo>
                    <a:pt x="11992" y="4079"/>
                  </a:lnTo>
                  <a:lnTo>
                    <a:pt x="11992" y="3004"/>
                  </a:lnTo>
                  <a:lnTo>
                    <a:pt x="7986" y="7010"/>
                  </a:lnTo>
                  <a:lnTo>
                    <a:pt x="7913" y="7059"/>
                  </a:lnTo>
                  <a:lnTo>
                    <a:pt x="7815" y="7107"/>
                  </a:lnTo>
                  <a:lnTo>
                    <a:pt x="7742" y="7132"/>
                  </a:lnTo>
                  <a:lnTo>
                    <a:pt x="7644" y="7156"/>
                  </a:lnTo>
                  <a:lnTo>
                    <a:pt x="7547" y="7132"/>
                  </a:lnTo>
                  <a:lnTo>
                    <a:pt x="7449" y="7107"/>
                  </a:lnTo>
                  <a:lnTo>
                    <a:pt x="7376" y="7059"/>
                  </a:lnTo>
                  <a:lnTo>
                    <a:pt x="7303" y="7010"/>
                  </a:lnTo>
                  <a:lnTo>
                    <a:pt x="5349" y="5056"/>
                  </a:lnTo>
                  <a:lnTo>
                    <a:pt x="2760" y="7620"/>
                  </a:lnTo>
                  <a:lnTo>
                    <a:pt x="2687" y="7694"/>
                  </a:lnTo>
                  <a:lnTo>
                    <a:pt x="2613" y="7742"/>
                  </a:lnTo>
                  <a:lnTo>
                    <a:pt x="2516" y="7767"/>
                  </a:lnTo>
                  <a:lnTo>
                    <a:pt x="2320" y="7767"/>
                  </a:lnTo>
                  <a:lnTo>
                    <a:pt x="2247" y="7742"/>
                  </a:lnTo>
                  <a:lnTo>
                    <a:pt x="2149" y="7694"/>
                  </a:lnTo>
                  <a:lnTo>
                    <a:pt x="2076" y="7620"/>
                  </a:lnTo>
                  <a:lnTo>
                    <a:pt x="2003" y="7547"/>
                  </a:lnTo>
                  <a:lnTo>
                    <a:pt x="1978" y="7474"/>
                  </a:lnTo>
                  <a:lnTo>
                    <a:pt x="1929" y="7376"/>
                  </a:lnTo>
                  <a:lnTo>
                    <a:pt x="1929" y="7278"/>
                  </a:lnTo>
                  <a:lnTo>
                    <a:pt x="1929" y="7205"/>
                  </a:lnTo>
                  <a:lnTo>
                    <a:pt x="1978" y="7107"/>
                  </a:lnTo>
                  <a:lnTo>
                    <a:pt x="2003" y="7010"/>
                  </a:lnTo>
                  <a:lnTo>
                    <a:pt x="2076" y="6936"/>
                  </a:lnTo>
                  <a:lnTo>
                    <a:pt x="5007" y="4006"/>
                  </a:lnTo>
                  <a:lnTo>
                    <a:pt x="5080" y="3957"/>
                  </a:lnTo>
                  <a:lnTo>
                    <a:pt x="5153" y="3908"/>
                  </a:lnTo>
                  <a:lnTo>
                    <a:pt x="5251" y="3884"/>
                  </a:lnTo>
                  <a:lnTo>
                    <a:pt x="5446" y="3884"/>
                  </a:lnTo>
                  <a:lnTo>
                    <a:pt x="5520" y="3908"/>
                  </a:lnTo>
                  <a:lnTo>
                    <a:pt x="5617" y="3957"/>
                  </a:lnTo>
                  <a:lnTo>
                    <a:pt x="5691" y="4006"/>
                  </a:lnTo>
                  <a:lnTo>
                    <a:pt x="7644" y="5960"/>
                  </a:lnTo>
                  <a:lnTo>
                    <a:pt x="11332" y="2296"/>
                  </a:lnTo>
                  <a:lnTo>
                    <a:pt x="10209" y="2296"/>
                  </a:lnTo>
                  <a:lnTo>
                    <a:pt x="10111" y="2272"/>
                  </a:lnTo>
                  <a:lnTo>
                    <a:pt x="10013" y="2247"/>
                  </a:lnTo>
                  <a:lnTo>
                    <a:pt x="9916" y="2198"/>
                  </a:lnTo>
                  <a:lnTo>
                    <a:pt x="9843" y="2150"/>
                  </a:lnTo>
                  <a:lnTo>
                    <a:pt x="9794" y="2076"/>
                  </a:lnTo>
                  <a:lnTo>
                    <a:pt x="9745" y="1979"/>
                  </a:lnTo>
                  <a:lnTo>
                    <a:pt x="9720" y="1905"/>
                  </a:lnTo>
                  <a:lnTo>
                    <a:pt x="9720" y="1808"/>
                  </a:lnTo>
                  <a:lnTo>
                    <a:pt x="9720" y="1710"/>
                  </a:lnTo>
                  <a:lnTo>
                    <a:pt x="9745" y="1612"/>
                  </a:lnTo>
                  <a:lnTo>
                    <a:pt x="9794" y="1515"/>
                  </a:lnTo>
                  <a:lnTo>
                    <a:pt x="9843" y="1441"/>
                  </a:lnTo>
                  <a:lnTo>
                    <a:pt x="9916" y="1392"/>
                  </a:lnTo>
                  <a:lnTo>
                    <a:pt x="10013" y="1344"/>
                  </a:lnTo>
                  <a:lnTo>
                    <a:pt x="10111" y="1319"/>
                  </a:lnTo>
                  <a:close/>
                  <a:moveTo>
                    <a:pt x="0" y="0"/>
                  </a:moveTo>
                  <a:lnTo>
                    <a:pt x="0" y="8744"/>
                  </a:lnTo>
                  <a:lnTo>
                    <a:pt x="14898" y="8744"/>
                  </a:lnTo>
                  <a:lnTo>
                    <a:pt x="1489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72" name="Google Shape;595;p39">
            <a:extLst>
              <a:ext uri="{FF2B5EF4-FFF2-40B4-BE49-F238E27FC236}">
                <a16:creationId xmlns:a16="http://schemas.microsoft.com/office/drawing/2014/main" id="{61B6D475-85F3-49F8-840D-3D7FAD8161F3}"/>
              </a:ext>
            </a:extLst>
          </p:cNvPr>
          <p:cNvSpPr/>
          <p:nvPr/>
        </p:nvSpPr>
        <p:spPr>
          <a:xfrm>
            <a:off x="6459873" y="4243410"/>
            <a:ext cx="522723" cy="522695"/>
          </a:xfrm>
          <a:custGeom>
            <a:avLst/>
            <a:gdLst/>
            <a:ahLst/>
            <a:cxnLst/>
            <a:rect l="l" t="t" r="r" b="b"/>
            <a:pathLst>
              <a:path w="18758" h="18757" extrusionOk="0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73" name="Google Shape;596;p39">
            <a:extLst>
              <a:ext uri="{FF2B5EF4-FFF2-40B4-BE49-F238E27FC236}">
                <a16:creationId xmlns:a16="http://schemas.microsoft.com/office/drawing/2014/main" id="{43A76A22-C0E8-40DF-9F4F-543E88201C7B}"/>
              </a:ext>
            </a:extLst>
          </p:cNvPr>
          <p:cNvGrpSpPr/>
          <p:nvPr/>
        </p:nvGrpSpPr>
        <p:grpSpPr>
          <a:xfrm>
            <a:off x="7244345" y="4276581"/>
            <a:ext cx="456011" cy="456039"/>
            <a:chOff x="6654650" y="3665275"/>
            <a:chExt cx="409100" cy="409125"/>
          </a:xfrm>
          <a:solidFill>
            <a:schemeClr val="bg2"/>
          </a:solidFill>
        </p:grpSpPr>
        <p:sp>
          <p:nvSpPr>
            <p:cNvPr id="474" name="Google Shape;597;p39">
              <a:extLst>
                <a:ext uri="{FF2B5EF4-FFF2-40B4-BE49-F238E27FC236}">
                  <a16:creationId xmlns:a16="http://schemas.microsoft.com/office/drawing/2014/main" id="{6F2A9D92-44AA-4326-B714-4214283533B7}"/>
                </a:ext>
              </a:extLst>
            </p:cNvPr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l" t="t" r="r" b="b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5" name="Google Shape;598;p39">
              <a:extLst>
                <a:ext uri="{FF2B5EF4-FFF2-40B4-BE49-F238E27FC236}">
                  <a16:creationId xmlns:a16="http://schemas.microsoft.com/office/drawing/2014/main" id="{25195560-B699-479D-A062-3FAE9B0A4C5A}"/>
                </a:ext>
              </a:extLst>
            </p:cNvPr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l" t="t" r="r" b="b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76" name="Google Shape;599;p39">
            <a:extLst>
              <a:ext uri="{FF2B5EF4-FFF2-40B4-BE49-F238E27FC236}">
                <a16:creationId xmlns:a16="http://schemas.microsoft.com/office/drawing/2014/main" id="{086A31D3-F9E3-438F-9611-8D7F3B234715}"/>
              </a:ext>
            </a:extLst>
          </p:cNvPr>
          <p:cNvGrpSpPr/>
          <p:nvPr/>
        </p:nvGrpSpPr>
        <p:grpSpPr>
          <a:xfrm>
            <a:off x="462965" y="5008889"/>
            <a:ext cx="494132" cy="494160"/>
            <a:chOff x="570875" y="4322250"/>
            <a:chExt cx="443300" cy="443325"/>
          </a:xfrm>
          <a:solidFill>
            <a:schemeClr val="bg2"/>
          </a:solidFill>
        </p:grpSpPr>
        <p:sp>
          <p:nvSpPr>
            <p:cNvPr id="477" name="Google Shape;600;p39">
              <a:extLst>
                <a:ext uri="{FF2B5EF4-FFF2-40B4-BE49-F238E27FC236}">
                  <a16:creationId xmlns:a16="http://schemas.microsoft.com/office/drawing/2014/main" id="{2A529CB6-62B5-4012-AE8A-F01954973A8A}"/>
                </a:ext>
              </a:extLst>
            </p:cNvPr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8" name="Google Shape;601;p39">
              <a:extLst>
                <a:ext uri="{FF2B5EF4-FFF2-40B4-BE49-F238E27FC236}">
                  <a16:creationId xmlns:a16="http://schemas.microsoft.com/office/drawing/2014/main" id="{BC96C422-3678-4471-B27C-A1D128F52362}"/>
                </a:ext>
              </a:extLst>
            </p:cNvPr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9" name="Google Shape;602;p39">
              <a:extLst>
                <a:ext uri="{FF2B5EF4-FFF2-40B4-BE49-F238E27FC236}">
                  <a16:creationId xmlns:a16="http://schemas.microsoft.com/office/drawing/2014/main" id="{BF21145B-847B-434B-A5BF-64966B78F3CF}"/>
                </a:ext>
              </a:extLst>
            </p:cNvPr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0" name="Google Shape;603;p39">
              <a:extLst>
                <a:ext uri="{FF2B5EF4-FFF2-40B4-BE49-F238E27FC236}">
                  <a16:creationId xmlns:a16="http://schemas.microsoft.com/office/drawing/2014/main" id="{397F21AB-790E-478A-98EA-C93E42464D18}"/>
                </a:ext>
              </a:extLst>
            </p:cNvPr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81" name="Google Shape;604;p39">
            <a:extLst>
              <a:ext uri="{FF2B5EF4-FFF2-40B4-BE49-F238E27FC236}">
                <a16:creationId xmlns:a16="http://schemas.microsoft.com/office/drawing/2014/main" id="{17244BD5-09E5-4FFE-A22A-16DB10D61F4A}"/>
              </a:ext>
            </a:extLst>
          </p:cNvPr>
          <p:cNvSpPr/>
          <p:nvPr/>
        </p:nvSpPr>
        <p:spPr>
          <a:xfrm>
            <a:off x="1193959" y="5105053"/>
            <a:ext cx="534984" cy="302215"/>
          </a:xfrm>
          <a:custGeom>
            <a:avLst/>
            <a:gdLst/>
            <a:ahLst/>
            <a:cxnLst/>
            <a:rect l="l" t="t" r="r" b="b"/>
            <a:pathLst>
              <a:path w="19198" h="10845" extrusionOk="0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82" name="Google Shape;605;p39">
            <a:extLst>
              <a:ext uri="{FF2B5EF4-FFF2-40B4-BE49-F238E27FC236}">
                <a16:creationId xmlns:a16="http://schemas.microsoft.com/office/drawing/2014/main" id="{4343C85C-79B9-46E1-AEDD-CF1724976945}"/>
              </a:ext>
            </a:extLst>
          </p:cNvPr>
          <p:cNvGrpSpPr/>
          <p:nvPr/>
        </p:nvGrpSpPr>
        <p:grpSpPr>
          <a:xfrm>
            <a:off x="2033083" y="4972160"/>
            <a:ext cx="359368" cy="567616"/>
            <a:chOff x="1979475" y="4289300"/>
            <a:chExt cx="322400" cy="509225"/>
          </a:xfrm>
          <a:solidFill>
            <a:schemeClr val="bg2"/>
          </a:solidFill>
        </p:grpSpPr>
        <p:sp>
          <p:nvSpPr>
            <p:cNvPr id="483" name="Google Shape;606;p39">
              <a:extLst>
                <a:ext uri="{FF2B5EF4-FFF2-40B4-BE49-F238E27FC236}">
                  <a16:creationId xmlns:a16="http://schemas.microsoft.com/office/drawing/2014/main" id="{414B8673-2015-4BDE-ADF0-AFA7A0D49BF7}"/>
                </a:ext>
              </a:extLst>
            </p:cNvPr>
            <p:cNvSpPr/>
            <p:nvPr/>
          </p:nvSpPr>
          <p:spPr>
            <a:xfrm>
              <a:off x="2187075" y="4509100"/>
              <a:ext cx="114800" cy="114800"/>
            </a:xfrm>
            <a:custGeom>
              <a:avLst/>
              <a:gdLst/>
              <a:ahLst/>
              <a:cxnLst/>
              <a:rect l="l" t="t" r="r" b="b"/>
              <a:pathLst>
                <a:path w="4592" h="4592" extrusionOk="0">
                  <a:moveTo>
                    <a:pt x="4396" y="0"/>
                  </a:moveTo>
                  <a:lnTo>
                    <a:pt x="3981" y="49"/>
                  </a:lnTo>
                  <a:lnTo>
                    <a:pt x="3419" y="171"/>
                  </a:lnTo>
                  <a:lnTo>
                    <a:pt x="2784" y="367"/>
                  </a:lnTo>
                  <a:lnTo>
                    <a:pt x="2100" y="587"/>
                  </a:lnTo>
                  <a:lnTo>
                    <a:pt x="1465" y="831"/>
                  </a:lnTo>
                  <a:lnTo>
                    <a:pt x="1172" y="953"/>
                  </a:lnTo>
                  <a:lnTo>
                    <a:pt x="928" y="1099"/>
                  </a:lnTo>
                  <a:lnTo>
                    <a:pt x="708" y="1246"/>
                  </a:lnTo>
                  <a:lnTo>
                    <a:pt x="562" y="1368"/>
                  </a:lnTo>
                  <a:lnTo>
                    <a:pt x="440" y="1515"/>
                  </a:lnTo>
                  <a:lnTo>
                    <a:pt x="318" y="1637"/>
                  </a:lnTo>
                  <a:lnTo>
                    <a:pt x="244" y="1808"/>
                  </a:lnTo>
                  <a:lnTo>
                    <a:pt x="171" y="1954"/>
                  </a:lnTo>
                  <a:lnTo>
                    <a:pt x="98" y="2101"/>
                  </a:lnTo>
                  <a:lnTo>
                    <a:pt x="49" y="2272"/>
                  </a:lnTo>
                  <a:lnTo>
                    <a:pt x="25" y="2443"/>
                  </a:lnTo>
                  <a:lnTo>
                    <a:pt x="0" y="2589"/>
                  </a:lnTo>
                  <a:lnTo>
                    <a:pt x="0" y="2760"/>
                  </a:lnTo>
                  <a:lnTo>
                    <a:pt x="25" y="2931"/>
                  </a:lnTo>
                  <a:lnTo>
                    <a:pt x="49" y="3102"/>
                  </a:lnTo>
                  <a:lnTo>
                    <a:pt x="98" y="3273"/>
                  </a:lnTo>
                  <a:lnTo>
                    <a:pt x="147" y="3420"/>
                  </a:lnTo>
                  <a:lnTo>
                    <a:pt x="220" y="3566"/>
                  </a:lnTo>
                  <a:lnTo>
                    <a:pt x="318" y="3737"/>
                  </a:lnTo>
                  <a:lnTo>
                    <a:pt x="415" y="3859"/>
                  </a:lnTo>
                  <a:lnTo>
                    <a:pt x="2418" y="1857"/>
                  </a:lnTo>
                  <a:lnTo>
                    <a:pt x="2491" y="1808"/>
                  </a:lnTo>
                  <a:lnTo>
                    <a:pt x="2638" y="1808"/>
                  </a:lnTo>
                  <a:lnTo>
                    <a:pt x="2711" y="1857"/>
                  </a:lnTo>
                  <a:lnTo>
                    <a:pt x="2760" y="1930"/>
                  </a:lnTo>
                  <a:lnTo>
                    <a:pt x="2784" y="2028"/>
                  </a:lnTo>
                  <a:lnTo>
                    <a:pt x="2760" y="2101"/>
                  </a:lnTo>
                  <a:lnTo>
                    <a:pt x="2711" y="2174"/>
                  </a:lnTo>
                  <a:lnTo>
                    <a:pt x="708" y="4177"/>
                  </a:lnTo>
                  <a:lnTo>
                    <a:pt x="855" y="4274"/>
                  </a:lnTo>
                  <a:lnTo>
                    <a:pt x="1001" y="4372"/>
                  </a:lnTo>
                  <a:lnTo>
                    <a:pt x="1172" y="4445"/>
                  </a:lnTo>
                  <a:lnTo>
                    <a:pt x="1319" y="4494"/>
                  </a:lnTo>
                  <a:lnTo>
                    <a:pt x="1490" y="4543"/>
                  </a:lnTo>
                  <a:lnTo>
                    <a:pt x="1661" y="4568"/>
                  </a:lnTo>
                  <a:lnTo>
                    <a:pt x="1807" y="4592"/>
                  </a:lnTo>
                  <a:lnTo>
                    <a:pt x="1978" y="4568"/>
                  </a:lnTo>
                  <a:lnTo>
                    <a:pt x="2149" y="4568"/>
                  </a:lnTo>
                  <a:lnTo>
                    <a:pt x="2320" y="4543"/>
                  </a:lnTo>
                  <a:lnTo>
                    <a:pt x="2491" y="4494"/>
                  </a:lnTo>
                  <a:lnTo>
                    <a:pt x="2638" y="4421"/>
                  </a:lnTo>
                  <a:lnTo>
                    <a:pt x="2784" y="4348"/>
                  </a:lnTo>
                  <a:lnTo>
                    <a:pt x="2931" y="4250"/>
                  </a:lnTo>
                  <a:lnTo>
                    <a:pt x="3077" y="4152"/>
                  </a:lnTo>
                  <a:lnTo>
                    <a:pt x="3200" y="4030"/>
                  </a:lnTo>
                  <a:lnTo>
                    <a:pt x="3346" y="3859"/>
                  </a:lnTo>
                  <a:lnTo>
                    <a:pt x="3493" y="3664"/>
                  </a:lnTo>
                  <a:lnTo>
                    <a:pt x="3615" y="3395"/>
                  </a:lnTo>
                  <a:lnTo>
                    <a:pt x="3761" y="3127"/>
                  </a:lnTo>
                  <a:lnTo>
                    <a:pt x="4005" y="2467"/>
                  </a:lnTo>
                  <a:lnTo>
                    <a:pt x="4225" y="1808"/>
                  </a:lnTo>
                  <a:lnTo>
                    <a:pt x="4421" y="1148"/>
                  </a:lnTo>
                  <a:lnTo>
                    <a:pt x="4543" y="611"/>
                  </a:lnTo>
                  <a:lnTo>
                    <a:pt x="4592" y="196"/>
                  </a:lnTo>
                  <a:lnTo>
                    <a:pt x="4592" y="74"/>
                  </a:lnTo>
                  <a:lnTo>
                    <a:pt x="456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4" name="Google Shape;607;p39">
              <a:extLst>
                <a:ext uri="{FF2B5EF4-FFF2-40B4-BE49-F238E27FC236}">
                  <a16:creationId xmlns:a16="http://schemas.microsoft.com/office/drawing/2014/main" id="{2553BA53-D074-440F-A271-2439E5888F07}"/>
                </a:ext>
              </a:extLst>
            </p:cNvPr>
            <p:cNvSpPr/>
            <p:nvPr/>
          </p:nvSpPr>
          <p:spPr>
            <a:xfrm>
              <a:off x="1979475" y="4542675"/>
              <a:ext cx="156925" cy="156950"/>
            </a:xfrm>
            <a:custGeom>
              <a:avLst/>
              <a:gdLst/>
              <a:ahLst/>
              <a:cxnLst/>
              <a:rect l="l" t="t" r="r" b="b"/>
              <a:pathLst>
                <a:path w="6277" h="6278" extrusionOk="0">
                  <a:moveTo>
                    <a:pt x="122" y="1"/>
                  </a:moveTo>
                  <a:lnTo>
                    <a:pt x="25" y="25"/>
                  </a:lnTo>
                  <a:lnTo>
                    <a:pt x="0" y="123"/>
                  </a:lnTo>
                  <a:lnTo>
                    <a:pt x="0" y="294"/>
                  </a:lnTo>
                  <a:lnTo>
                    <a:pt x="25" y="538"/>
                  </a:lnTo>
                  <a:lnTo>
                    <a:pt x="74" y="856"/>
                  </a:lnTo>
                  <a:lnTo>
                    <a:pt x="244" y="1613"/>
                  </a:lnTo>
                  <a:lnTo>
                    <a:pt x="489" y="2492"/>
                  </a:lnTo>
                  <a:lnTo>
                    <a:pt x="806" y="3420"/>
                  </a:lnTo>
                  <a:lnTo>
                    <a:pt x="977" y="3860"/>
                  </a:lnTo>
                  <a:lnTo>
                    <a:pt x="1148" y="4275"/>
                  </a:lnTo>
                  <a:lnTo>
                    <a:pt x="1319" y="4666"/>
                  </a:lnTo>
                  <a:lnTo>
                    <a:pt x="1514" y="5007"/>
                  </a:lnTo>
                  <a:lnTo>
                    <a:pt x="1710" y="5301"/>
                  </a:lnTo>
                  <a:lnTo>
                    <a:pt x="1905" y="5520"/>
                  </a:lnTo>
                  <a:lnTo>
                    <a:pt x="2076" y="5691"/>
                  </a:lnTo>
                  <a:lnTo>
                    <a:pt x="2272" y="5838"/>
                  </a:lnTo>
                  <a:lnTo>
                    <a:pt x="2467" y="5960"/>
                  </a:lnTo>
                  <a:lnTo>
                    <a:pt x="2687" y="6058"/>
                  </a:lnTo>
                  <a:lnTo>
                    <a:pt x="2907" y="6155"/>
                  </a:lnTo>
                  <a:lnTo>
                    <a:pt x="3126" y="6204"/>
                  </a:lnTo>
                  <a:lnTo>
                    <a:pt x="3371" y="6253"/>
                  </a:lnTo>
                  <a:lnTo>
                    <a:pt x="3590" y="6277"/>
                  </a:lnTo>
                  <a:lnTo>
                    <a:pt x="3835" y="6277"/>
                  </a:lnTo>
                  <a:lnTo>
                    <a:pt x="4054" y="6253"/>
                  </a:lnTo>
                  <a:lnTo>
                    <a:pt x="4299" y="6204"/>
                  </a:lnTo>
                  <a:lnTo>
                    <a:pt x="4519" y="6155"/>
                  </a:lnTo>
                  <a:lnTo>
                    <a:pt x="4738" y="6058"/>
                  </a:lnTo>
                  <a:lnTo>
                    <a:pt x="4958" y="5960"/>
                  </a:lnTo>
                  <a:lnTo>
                    <a:pt x="5154" y="5838"/>
                  </a:lnTo>
                  <a:lnTo>
                    <a:pt x="5349" y="5691"/>
                  </a:lnTo>
                  <a:lnTo>
                    <a:pt x="2003" y="2345"/>
                  </a:lnTo>
                  <a:lnTo>
                    <a:pt x="1954" y="2272"/>
                  </a:lnTo>
                  <a:lnTo>
                    <a:pt x="1954" y="2174"/>
                  </a:lnTo>
                  <a:lnTo>
                    <a:pt x="1954" y="2101"/>
                  </a:lnTo>
                  <a:lnTo>
                    <a:pt x="2003" y="2003"/>
                  </a:lnTo>
                  <a:lnTo>
                    <a:pt x="2101" y="1955"/>
                  </a:lnTo>
                  <a:lnTo>
                    <a:pt x="2272" y="1955"/>
                  </a:lnTo>
                  <a:lnTo>
                    <a:pt x="2345" y="2003"/>
                  </a:lnTo>
                  <a:lnTo>
                    <a:pt x="5691" y="5349"/>
                  </a:lnTo>
                  <a:lnTo>
                    <a:pt x="5837" y="5154"/>
                  </a:lnTo>
                  <a:lnTo>
                    <a:pt x="5959" y="4959"/>
                  </a:lnTo>
                  <a:lnTo>
                    <a:pt x="6057" y="4739"/>
                  </a:lnTo>
                  <a:lnTo>
                    <a:pt x="6155" y="4519"/>
                  </a:lnTo>
                  <a:lnTo>
                    <a:pt x="6204" y="4299"/>
                  </a:lnTo>
                  <a:lnTo>
                    <a:pt x="6253" y="4055"/>
                  </a:lnTo>
                  <a:lnTo>
                    <a:pt x="6277" y="3835"/>
                  </a:lnTo>
                  <a:lnTo>
                    <a:pt x="6277" y="3591"/>
                  </a:lnTo>
                  <a:lnTo>
                    <a:pt x="6253" y="3371"/>
                  </a:lnTo>
                  <a:lnTo>
                    <a:pt x="6204" y="3127"/>
                  </a:lnTo>
                  <a:lnTo>
                    <a:pt x="6155" y="2907"/>
                  </a:lnTo>
                  <a:lnTo>
                    <a:pt x="6057" y="2687"/>
                  </a:lnTo>
                  <a:lnTo>
                    <a:pt x="5959" y="2467"/>
                  </a:lnTo>
                  <a:lnTo>
                    <a:pt x="5837" y="2272"/>
                  </a:lnTo>
                  <a:lnTo>
                    <a:pt x="5691" y="2077"/>
                  </a:lnTo>
                  <a:lnTo>
                    <a:pt x="5520" y="1906"/>
                  </a:lnTo>
                  <a:lnTo>
                    <a:pt x="5300" y="1710"/>
                  </a:lnTo>
                  <a:lnTo>
                    <a:pt x="5007" y="1515"/>
                  </a:lnTo>
                  <a:lnTo>
                    <a:pt x="4665" y="1320"/>
                  </a:lnTo>
                  <a:lnTo>
                    <a:pt x="4274" y="1149"/>
                  </a:lnTo>
                  <a:lnTo>
                    <a:pt x="3859" y="978"/>
                  </a:lnTo>
                  <a:lnTo>
                    <a:pt x="3419" y="807"/>
                  </a:lnTo>
                  <a:lnTo>
                    <a:pt x="2491" y="489"/>
                  </a:lnTo>
                  <a:lnTo>
                    <a:pt x="1612" y="245"/>
                  </a:lnTo>
                  <a:lnTo>
                    <a:pt x="855" y="74"/>
                  </a:lnTo>
                  <a:lnTo>
                    <a:pt x="538" y="25"/>
                  </a:lnTo>
                  <a:lnTo>
                    <a:pt x="29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5" name="Google Shape;608;p39">
              <a:extLst>
                <a:ext uri="{FF2B5EF4-FFF2-40B4-BE49-F238E27FC236}">
                  <a16:creationId xmlns:a16="http://schemas.microsoft.com/office/drawing/2014/main" id="{F004D043-D517-42AA-9BEB-B596A561827B}"/>
                </a:ext>
              </a:extLst>
            </p:cNvPr>
            <p:cNvSpPr/>
            <p:nvPr/>
          </p:nvSpPr>
          <p:spPr>
            <a:xfrm>
              <a:off x="2041125" y="4289300"/>
              <a:ext cx="240000" cy="509225"/>
            </a:xfrm>
            <a:custGeom>
              <a:avLst/>
              <a:gdLst/>
              <a:ahLst/>
              <a:cxnLst/>
              <a:rect l="l" t="t" r="r" b="b"/>
              <a:pathLst>
                <a:path w="9600" h="20369" extrusionOk="0">
                  <a:moveTo>
                    <a:pt x="4788" y="3664"/>
                  </a:moveTo>
                  <a:lnTo>
                    <a:pt x="5032" y="3688"/>
                  </a:lnTo>
                  <a:lnTo>
                    <a:pt x="5228" y="3761"/>
                  </a:lnTo>
                  <a:lnTo>
                    <a:pt x="5423" y="3859"/>
                  </a:lnTo>
                  <a:lnTo>
                    <a:pt x="5594" y="3981"/>
                  </a:lnTo>
                  <a:lnTo>
                    <a:pt x="5716" y="4152"/>
                  </a:lnTo>
                  <a:lnTo>
                    <a:pt x="5838" y="4347"/>
                  </a:lnTo>
                  <a:lnTo>
                    <a:pt x="5887" y="4567"/>
                  </a:lnTo>
                  <a:lnTo>
                    <a:pt x="5911" y="4787"/>
                  </a:lnTo>
                  <a:lnTo>
                    <a:pt x="5887" y="5007"/>
                  </a:lnTo>
                  <a:lnTo>
                    <a:pt x="5838" y="5227"/>
                  </a:lnTo>
                  <a:lnTo>
                    <a:pt x="5716" y="5422"/>
                  </a:lnTo>
                  <a:lnTo>
                    <a:pt x="5594" y="5569"/>
                  </a:lnTo>
                  <a:lnTo>
                    <a:pt x="5423" y="5715"/>
                  </a:lnTo>
                  <a:lnTo>
                    <a:pt x="5228" y="5813"/>
                  </a:lnTo>
                  <a:lnTo>
                    <a:pt x="5032" y="5886"/>
                  </a:lnTo>
                  <a:lnTo>
                    <a:pt x="4788" y="5911"/>
                  </a:lnTo>
                  <a:lnTo>
                    <a:pt x="4568" y="5886"/>
                  </a:lnTo>
                  <a:lnTo>
                    <a:pt x="4348" y="5813"/>
                  </a:lnTo>
                  <a:lnTo>
                    <a:pt x="4177" y="5715"/>
                  </a:lnTo>
                  <a:lnTo>
                    <a:pt x="4006" y="5569"/>
                  </a:lnTo>
                  <a:lnTo>
                    <a:pt x="3860" y="5422"/>
                  </a:lnTo>
                  <a:lnTo>
                    <a:pt x="3762" y="5227"/>
                  </a:lnTo>
                  <a:lnTo>
                    <a:pt x="3689" y="5007"/>
                  </a:lnTo>
                  <a:lnTo>
                    <a:pt x="3664" y="4787"/>
                  </a:lnTo>
                  <a:lnTo>
                    <a:pt x="3689" y="4567"/>
                  </a:lnTo>
                  <a:lnTo>
                    <a:pt x="3762" y="4347"/>
                  </a:lnTo>
                  <a:lnTo>
                    <a:pt x="3860" y="4152"/>
                  </a:lnTo>
                  <a:lnTo>
                    <a:pt x="4006" y="3981"/>
                  </a:lnTo>
                  <a:lnTo>
                    <a:pt x="4177" y="3859"/>
                  </a:lnTo>
                  <a:lnTo>
                    <a:pt x="4348" y="3761"/>
                  </a:lnTo>
                  <a:lnTo>
                    <a:pt x="4568" y="3688"/>
                  </a:lnTo>
                  <a:lnTo>
                    <a:pt x="4788" y="3664"/>
                  </a:lnTo>
                  <a:close/>
                  <a:moveTo>
                    <a:pt x="4568" y="0"/>
                  </a:moveTo>
                  <a:lnTo>
                    <a:pt x="4348" y="49"/>
                  </a:lnTo>
                  <a:lnTo>
                    <a:pt x="4153" y="122"/>
                  </a:lnTo>
                  <a:lnTo>
                    <a:pt x="3933" y="220"/>
                  </a:lnTo>
                  <a:lnTo>
                    <a:pt x="3738" y="342"/>
                  </a:lnTo>
                  <a:lnTo>
                    <a:pt x="3542" y="489"/>
                  </a:lnTo>
                  <a:lnTo>
                    <a:pt x="3347" y="684"/>
                  </a:lnTo>
                  <a:lnTo>
                    <a:pt x="3176" y="904"/>
                  </a:lnTo>
                  <a:lnTo>
                    <a:pt x="2907" y="855"/>
                  </a:lnTo>
                  <a:lnTo>
                    <a:pt x="2663" y="855"/>
                  </a:lnTo>
                  <a:lnTo>
                    <a:pt x="2394" y="904"/>
                  </a:lnTo>
                  <a:lnTo>
                    <a:pt x="2175" y="953"/>
                  </a:lnTo>
                  <a:lnTo>
                    <a:pt x="1955" y="1026"/>
                  </a:lnTo>
                  <a:lnTo>
                    <a:pt x="1759" y="1124"/>
                  </a:lnTo>
                  <a:lnTo>
                    <a:pt x="1564" y="1246"/>
                  </a:lnTo>
                  <a:lnTo>
                    <a:pt x="1393" y="1392"/>
                  </a:lnTo>
                  <a:lnTo>
                    <a:pt x="1271" y="1563"/>
                  </a:lnTo>
                  <a:lnTo>
                    <a:pt x="1124" y="1734"/>
                  </a:lnTo>
                  <a:lnTo>
                    <a:pt x="1027" y="1930"/>
                  </a:lnTo>
                  <a:lnTo>
                    <a:pt x="953" y="2149"/>
                  </a:lnTo>
                  <a:lnTo>
                    <a:pt x="905" y="2394"/>
                  </a:lnTo>
                  <a:lnTo>
                    <a:pt x="880" y="2638"/>
                  </a:lnTo>
                  <a:lnTo>
                    <a:pt x="880" y="2906"/>
                  </a:lnTo>
                  <a:lnTo>
                    <a:pt x="905" y="3175"/>
                  </a:lnTo>
                  <a:lnTo>
                    <a:pt x="685" y="3346"/>
                  </a:lnTo>
                  <a:lnTo>
                    <a:pt x="514" y="3517"/>
                  </a:lnTo>
                  <a:lnTo>
                    <a:pt x="343" y="3712"/>
                  </a:lnTo>
                  <a:lnTo>
                    <a:pt x="221" y="3932"/>
                  </a:lnTo>
                  <a:lnTo>
                    <a:pt x="123" y="4128"/>
                  </a:lnTo>
                  <a:lnTo>
                    <a:pt x="50" y="4347"/>
                  </a:lnTo>
                  <a:lnTo>
                    <a:pt x="25" y="4567"/>
                  </a:lnTo>
                  <a:lnTo>
                    <a:pt x="1" y="4787"/>
                  </a:lnTo>
                  <a:lnTo>
                    <a:pt x="25" y="5007"/>
                  </a:lnTo>
                  <a:lnTo>
                    <a:pt x="50" y="5227"/>
                  </a:lnTo>
                  <a:lnTo>
                    <a:pt x="123" y="5422"/>
                  </a:lnTo>
                  <a:lnTo>
                    <a:pt x="221" y="5642"/>
                  </a:lnTo>
                  <a:lnTo>
                    <a:pt x="343" y="5837"/>
                  </a:lnTo>
                  <a:lnTo>
                    <a:pt x="514" y="6033"/>
                  </a:lnTo>
                  <a:lnTo>
                    <a:pt x="685" y="6228"/>
                  </a:lnTo>
                  <a:lnTo>
                    <a:pt x="905" y="6399"/>
                  </a:lnTo>
                  <a:lnTo>
                    <a:pt x="880" y="6668"/>
                  </a:lnTo>
                  <a:lnTo>
                    <a:pt x="880" y="6936"/>
                  </a:lnTo>
                  <a:lnTo>
                    <a:pt x="905" y="7181"/>
                  </a:lnTo>
                  <a:lnTo>
                    <a:pt x="953" y="7400"/>
                  </a:lnTo>
                  <a:lnTo>
                    <a:pt x="1027" y="7620"/>
                  </a:lnTo>
                  <a:lnTo>
                    <a:pt x="1124" y="7816"/>
                  </a:lnTo>
                  <a:lnTo>
                    <a:pt x="1271" y="8011"/>
                  </a:lnTo>
                  <a:lnTo>
                    <a:pt x="1393" y="8182"/>
                  </a:lnTo>
                  <a:lnTo>
                    <a:pt x="1564" y="8328"/>
                  </a:lnTo>
                  <a:lnTo>
                    <a:pt x="1759" y="8451"/>
                  </a:lnTo>
                  <a:lnTo>
                    <a:pt x="1955" y="8548"/>
                  </a:lnTo>
                  <a:lnTo>
                    <a:pt x="2175" y="8621"/>
                  </a:lnTo>
                  <a:lnTo>
                    <a:pt x="2394" y="8670"/>
                  </a:lnTo>
                  <a:lnTo>
                    <a:pt x="2663" y="8695"/>
                  </a:lnTo>
                  <a:lnTo>
                    <a:pt x="2907" y="8695"/>
                  </a:lnTo>
                  <a:lnTo>
                    <a:pt x="3176" y="8670"/>
                  </a:lnTo>
                  <a:lnTo>
                    <a:pt x="3420" y="8939"/>
                  </a:lnTo>
                  <a:lnTo>
                    <a:pt x="3664" y="9159"/>
                  </a:lnTo>
                  <a:lnTo>
                    <a:pt x="3933" y="9354"/>
                  </a:lnTo>
                  <a:lnTo>
                    <a:pt x="4202" y="9476"/>
                  </a:lnTo>
                  <a:lnTo>
                    <a:pt x="4202" y="19783"/>
                  </a:lnTo>
                  <a:lnTo>
                    <a:pt x="4226" y="19905"/>
                  </a:lnTo>
                  <a:lnTo>
                    <a:pt x="4251" y="20027"/>
                  </a:lnTo>
                  <a:lnTo>
                    <a:pt x="4299" y="20125"/>
                  </a:lnTo>
                  <a:lnTo>
                    <a:pt x="4373" y="20198"/>
                  </a:lnTo>
                  <a:lnTo>
                    <a:pt x="4470" y="20271"/>
                  </a:lnTo>
                  <a:lnTo>
                    <a:pt x="4568" y="20345"/>
                  </a:lnTo>
                  <a:lnTo>
                    <a:pt x="4666" y="20369"/>
                  </a:lnTo>
                  <a:lnTo>
                    <a:pt x="4910" y="20369"/>
                  </a:lnTo>
                  <a:lnTo>
                    <a:pt x="5032" y="20345"/>
                  </a:lnTo>
                  <a:lnTo>
                    <a:pt x="5130" y="20271"/>
                  </a:lnTo>
                  <a:lnTo>
                    <a:pt x="5203" y="20198"/>
                  </a:lnTo>
                  <a:lnTo>
                    <a:pt x="5276" y="20125"/>
                  </a:lnTo>
                  <a:lnTo>
                    <a:pt x="5350" y="20027"/>
                  </a:lnTo>
                  <a:lnTo>
                    <a:pt x="5374" y="19905"/>
                  </a:lnTo>
                  <a:lnTo>
                    <a:pt x="5374" y="19783"/>
                  </a:lnTo>
                  <a:lnTo>
                    <a:pt x="5374" y="9476"/>
                  </a:lnTo>
                  <a:lnTo>
                    <a:pt x="5667" y="9354"/>
                  </a:lnTo>
                  <a:lnTo>
                    <a:pt x="5936" y="9159"/>
                  </a:lnTo>
                  <a:lnTo>
                    <a:pt x="6180" y="8939"/>
                  </a:lnTo>
                  <a:lnTo>
                    <a:pt x="6400" y="8670"/>
                  </a:lnTo>
                  <a:lnTo>
                    <a:pt x="6668" y="8695"/>
                  </a:lnTo>
                  <a:lnTo>
                    <a:pt x="6937" y="8695"/>
                  </a:lnTo>
                  <a:lnTo>
                    <a:pt x="7181" y="8670"/>
                  </a:lnTo>
                  <a:lnTo>
                    <a:pt x="7426" y="8621"/>
                  </a:lnTo>
                  <a:lnTo>
                    <a:pt x="7645" y="8548"/>
                  </a:lnTo>
                  <a:lnTo>
                    <a:pt x="7841" y="8451"/>
                  </a:lnTo>
                  <a:lnTo>
                    <a:pt x="8012" y="8328"/>
                  </a:lnTo>
                  <a:lnTo>
                    <a:pt x="8183" y="8182"/>
                  </a:lnTo>
                  <a:lnTo>
                    <a:pt x="8329" y="8011"/>
                  </a:lnTo>
                  <a:lnTo>
                    <a:pt x="8451" y="7816"/>
                  </a:lnTo>
                  <a:lnTo>
                    <a:pt x="8549" y="7620"/>
                  </a:lnTo>
                  <a:lnTo>
                    <a:pt x="8622" y="7400"/>
                  </a:lnTo>
                  <a:lnTo>
                    <a:pt x="8696" y="7181"/>
                  </a:lnTo>
                  <a:lnTo>
                    <a:pt x="8720" y="6936"/>
                  </a:lnTo>
                  <a:lnTo>
                    <a:pt x="8720" y="6668"/>
                  </a:lnTo>
                  <a:lnTo>
                    <a:pt x="8696" y="6399"/>
                  </a:lnTo>
                  <a:lnTo>
                    <a:pt x="8891" y="6228"/>
                  </a:lnTo>
                  <a:lnTo>
                    <a:pt x="9086" y="6033"/>
                  </a:lnTo>
                  <a:lnTo>
                    <a:pt x="9233" y="5837"/>
                  </a:lnTo>
                  <a:lnTo>
                    <a:pt x="9355" y="5642"/>
                  </a:lnTo>
                  <a:lnTo>
                    <a:pt x="9453" y="5422"/>
                  </a:lnTo>
                  <a:lnTo>
                    <a:pt x="9526" y="5227"/>
                  </a:lnTo>
                  <a:lnTo>
                    <a:pt x="9575" y="5007"/>
                  </a:lnTo>
                  <a:lnTo>
                    <a:pt x="9599" y="4787"/>
                  </a:lnTo>
                  <a:lnTo>
                    <a:pt x="9575" y="4567"/>
                  </a:lnTo>
                  <a:lnTo>
                    <a:pt x="9526" y="4347"/>
                  </a:lnTo>
                  <a:lnTo>
                    <a:pt x="9453" y="4128"/>
                  </a:lnTo>
                  <a:lnTo>
                    <a:pt x="9355" y="3932"/>
                  </a:lnTo>
                  <a:lnTo>
                    <a:pt x="9233" y="3712"/>
                  </a:lnTo>
                  <a:lnTo>
                    <a:pt x="9086" y="3517"/>
                  </a:lnTo>
                  <a:lnTo>
                    <a:pt x="8891" y="3346"/>
                  </a:lnTo>
                  <a:lnTo>
                    <a:pt x="8696" y="3175"/>
                  </a:lnTo>
                  <a:lnTo>
                    <a:pt x="8720" y="2906"/>
                  </a:lnTo>
                  <a:lnTo>
                    <a:pt x="8720" y="2638"/>
                  </a:lnTo>
                  <a:lnTo>
                    <a:pt x="8696" y="2394"/>
                  </a:lnTo>
                  <a:lnTo>
                    <a:pt x="8622" y="2149"/>
                  </a:lnTo>
                  <a:lnTo>
                    <a:pt x="8549" y="1930"/>
                  </a:lnTo>
                  <a:lnTo>
                    <a:pt x="8451" y="1734"/>
                  </a:lnTo>
                  <a:lnTo>
                    <a:pt x="8329" y="1563"/>
                  </a:lnTo>
                  <a:lnTo>
                    <a:pt x="8183" y="1392"/>
                  </a:lnTo>
                  <a:lnTo>
                    <a:pt x="8012" y="1246"/>
                  </a:lnTo>
                  <a:lnTo>
                    <a:pt x="7841" y="1124"/>
                  </a:lnTo>
                  <a:lnTo>
                    <a:pt x="7645" y="1026"/>
                  </a:lnTo>
                  <a:lnTo>
                    <a:pt x="7426" y="953"/>
                  </a:lnTo>
                  <a:lnTo>
                    <a:pt x="7181" y="904"/>
                  </a:lnTo>
                  <a:lnTo>
                    <a:pt x="6937" y="855"/>
                  </a:lnTo>
                  <a:lnTo>
                    <a:pt x="6668" y="855"/>
                  </a:lnTo>
                  <a:lnTo>
                    <a:pt x="6400" y="904"/>
                  </a:lnTo>
                  <a:lnTo>
                    <a:pt x="6229" y="684"/>
                  </a:lnTo>
                  <a:lnTo>
                    <a:pt x="6058" y="489"/>
                  </a:lnTo>
                  <a:lnTo>
                    <a:pt x="5863" y="342"/>
                  </a:lnTo>
                  <a:lnTo>
                    <a:pt x="5643" y="220"/>
                  </a:lnTo>
                  <a:lnTo>
                    <a:pt x="5447" y="122"/>
                  </a:lnTo>
                  <a:lnTo>
                    <a:pt x="5228" y="49"/>
                  </a:lnTo>
                  <a:lnTo>
                    <a:pt x="500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86" name="Google Shape;609;p39">
            <a:extLst>
              <a:ext uri="{FF2B5EF4-FFF2-40B4-BE49-F238E27FC236}">
                <a16:creationId xmlns:a16="http://schemas.microsoft.com/office/drawing/2014/main" id="{C6589A66-A4E5-4321-A26A-8B5CC6213F46}"/>
              </a:ext>
            </a:extLst>
          </p:cNvPr>
          <p:cNvGrpSpPr/>
          <p:nvPr/>
        </p:nvGrpSpPr>
        <p:grpSpPr>
          <a:xfrm>
            <a:off x="2752461" y="4979629"/>
            <a:ext cx="424019" cy="552680"/>
            <a:chOff x="2624850" y="4296000"/>
            <a:chExt cx="380400" cy="495825"/>
          </a:xfrm>
          <a:solidFill>
            <a:schemeClr val="bg2"/>
          </a:solidFill>
        </p:grpSpPr>
        <p:sp>
          <p:nvSpPr>
            <p:cNvPr id="487" name="Google Shape;610;p39">
              <a:extLst>
                <a:ext uri="{FF2B5EF4-FFF2-40B4-BE49-F238E27FC236}">
                  <a16:creationId xmlns:a16="http://schemas.microsoft.com/office/drawing/2014/main" id="{CBE98FA8-A2A4-43C9-8FEE-5B95C3082F34}"/>
                </a:ext>
              </a:extLst>
            </p:cNvPr>
            <p:cNvSpPr/>
            <p:nvPr/>
          </p:nvSpPr>
          <p:spPr>
            <a:xfrm>
              <a:off x="2845875" y="4296000"/>
              <a:ext cx="126425" cy="125800"/>
            </a:xfrm>
            <a:custGeom>
              <a:avLst/>
              <a:gdLst/>
              <a:ahLst/>
              <a:cxnLst/>
              <a:rect l="l" t="t" r="r" b="b"/>
              <a:pathLst>
                <a:path w="5057" h="5032" extrusionOk="0">
                  <a:moveTo>
                    <a:pt x="4812" y="1"/>
                  </a:moveTo>
                  <a:lnTo>
                    <a:pt x="4372" y="74"/>
                  </a:lnTo>
                  <a:lnTo>
                    <a:pt x="3762" y="196"/>
                  </a:lnTo>
                  <a:lnTo>
                    <a:pt x="3053" y="392"/>
                  </a:lnTo>
                  <a:lnTo>
                    <a:pt x="2321" y="636"/>
                  </a:lnTo>
                  <a:lnTo>
                    <a:pt x="1612" y="929"/>
                  </a:lnTo>
                  <a:lnTo>
                    <a:pt x="1295" y="1075"/>
                  </a:lnTo>
                  <a:lnTo>
                    <a:pt x="1026" y="1222"/>
                  </a:lnTo>
                  <a:lnTo>
                    <a:pt x="782" y="1368"/>
                  </a:lnTo>
                  <a:lnTo>
                    <a:pt x="611" y="1515"/>
                  </a:lnTo>
                  <a:lnTo>
                    <a:pt x="489" y="1662"/>
                  </a:lnTo>
                  <a:lnTo>
                    <a:pt x="367" y="1808"/>
                  </a:lnTo>
                  <a:lnTo>
                    <a:pt x="269" y="1979"/>
                  </a:lnTo>
                  <a:lnTo>
                    <a:pt x="172" y="2150"/>
                  </a:lnTo>
                  <a:lnTo>
                    <a:pt x="123" y="2321"/>
                  </a:lnTo>
                  <a:lnTo>
                    <a:pt x="74" y="2492"/>
                  </a:lnTo>
                  <a:lnTo>
                    <a:pt x="25" y="2687"/>
                  </a:lnTo>
                  <a:lnTo>
                    <a:pt x="1" y="2858"/>
                  </a:lnTo>
                  <a:lnTo>
                    <a:pt x="1" y="3054"/>
                  </a:lnTo>
                  <a:lnTo>
                    <a:pt x="25" y="3225"/>
                  </a:lnTo>
                  <a:lnTo>
                    <a:pt x="49" y="3420"/>
                  </a:lnTo>
                  <a:lnTo>
                    <a:pt x="98" y="3591"/>
                  </a:lnTo>
                  <a:lnTo>
                    <a:pt x="172" y="3762"/>
                  </a:lnTo>
                  <a:lnTo>
                    <a:pt x="245" y="3933"/>
                  </a:lnTo>
                  <a:lnTo>
                    <a:pt x="342" y="4104"/>
                  </a:lnTo>
                  <a:lnTo>
                    <a:pt x="440" y="4250"/>
                  </a:lnTo>
                  <a:lnTo>
                    <a:pt x="2638" y="2052"/>
                  </a:lnTo>
                  <a:lnTo>
                    <a:pt x="2736" y="2003"/>
                  </a:lnTo>
                  <a:lnTo>
                    <a:pt x="2809" y="1979"/>
                  </a:lnTo>
                  <a:lnTo>
                    <a:pt x="2907" y="2003"/>
                  </a:lnTo>
                  <a:lnTo>
                    <a:pt x="2980" y="2052"/>
                  </a:lnTo>
                  <a:lnTo>
                    <a:pt x="3029" y="2126"/>
                  </a:lnTo>
                  <a:lnTo>
                    <a:pt x="3053" y="2223"/>
                  </a:lnTo>
                  <a:lnTo>
                    <a:pt x="3029" y="2321"/>
                  </a:lnTo>
                  <a:lnTo>
                    <a:pt x="2980" y="2394"/>
                  </a:lnTo>
                  <a:lnTo>
                    <a:pt x="782" y="4592"/>
                  </a:lnTo>
                  <a:lnTo>
                    <a:pt x="953" y="4690"/>
                  </a:lnTo>
                  <a:lnTo>
                    <a:pt x="1100" y="4788"/>
                  </a:lnTo>
                  <a:lnTo>
                    <a:pt x="1271" y="4885"/>
                  </a:lnTo>
                  <a:lnTo>
                    <a:pt x="1466" y="4934"/>
                  </a:lnTo>
                  <a:lnTo>
                    <a:pt x="1637" y="4983"/>
                  </a:lnTo>
                  <a:lnTo>
                    <a:pt x="1808" y="5008"/>
                  </a:lnTo>
                  <a:lnTo>
                    <a:pt x="2003" y="5032"/>
                  </a:lnTo>
                  <a:lnTo>
                    <a:pt x="2174" y="5032"/>
                  </a:lnTo>
                  <a:lnTo>
                    <a:pt x="2370" y="5008"/>
                  </a:lnTo>
                  <a:lnTo>
                    <a:pt x="2541" y="4983"/>
                  </a:lnTo>
                  <a:lnTo>
                    <a:pt x="2712" y="4934"/>
                  </a:lnTo>
                  <a:lnTo>
                    <a:pt x="2907" y="4861"/>
                  </a:lnTo>
                  <a:lnTo>
                    <a:pt x="3053" y="4788"/>
                  </a:lnTo>
                  <a:lnTo>
                    <a:pt x="3224" y="4690"/>
                  </a:lnTo>
                  <a:lnTo>
                    <a:pt x="3371" y="4568"/>
                  </a:lnTo>
                  <a:lnTo>
                    <a:pt x="3517" y="4421"/>
                  </a:lnTo>
                  <a:lnTo>
                    <a:pt x="3664" y="4250"/>
                  </a:lnTo>
                  <a:lnTo>
                    <a:pt x="3835" y="4006"/>
                  </a:lnTo>
                  <a:lnTo>
                    <a:pt x="3981" y="3738"/>
                  </a:lnTo>
                  <a:lnTo>
                    <a:pt x="4128" y="3420"/>
                  </a:lnTo>
                  <a:lnTo>
                    <a:pt x="4397" y="2736"/>
                  </a:lnTo>
                  <a:lnTo>
                    <a:pt x="4641" y="1979"/>
                  </a:lnTo>
                  <a:lnTo>
                    <a:pt x="4836" y="1271"/>
                  </a:lnTo>
                  <a:lnTo>
                    <a:pt x="4983" y="660"/>
                  </a:lnTo>
                  <a:lnTo>
                    <a:pt x="5032" y="221"/>
                  </a:lnTo>
                  <a:lnTo>
                    <a:pt x="5056" y="98"/>
                  </a:lnTo>
                  <a:lnTo>
                    <a:pt x="5032" y="25"/>
                  </a:lnTo>
                  <a:lnTo>
                    <a:pt x="495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8" name="Google Shape;611;p39">
              <a:extLst>
                <a:ext uri="{FF2B5EF4-FFF2-40B4-BE49-F238E27FC236}">
                  <a16:creationId xmlns:a16="http://schemas.microsoft.com/office/drawing/2014/main" id="{FE6E838A-E631-42A5-A8A3-7D0A0744204B}"/>
                </a:ext>
              </a:extLst>
            </p:cNvPr>
            <p:cNvSpPr/>
            <p:nvPr/>
          </p:nvSpPr>
          <p:spPr>
            <a:xfrm>
              <a:off x="2635850" y="4316150"/>
              <a:ext cx="369400" cy="475675"/>
            </a:xfrm>
            <a:custGeom>
              <a:avLst/>
              <a:gdLst/>
              <a:ahLst/>
              <a:cxnLst/>
              <a:rect l="l" t="t" r="r" b="b"/>
              <a:pathLst>
                <a:path w="14776" h="19027" extrusionOk="0">
                  <a:moveTo>
                    <a:pt x="7400" y="1"/>
                  </a:moveTo>
                  <a:lnTo>
                    <a:pt x="7254" y="25"/>
                  </a:lnTo>
                  <a:lnTo>
                    <a:pt x="7132" y="50"/>
                  </a:lnTo>
                  <a:lnTo>
                    <a:pt x="7034" y="123"/>
                  </a:lnTo>
                  <a:lnTo>
                    <a:pt x="6936" y="196"/>
                  </a:lnTo>
                  <a:lnTo>
                    <a:pt x="6863" y="294"/>
                  </a:lnTo>
                  <a:lnTo>
                    <a:pt x="6790" y="392"/>
                  </a:lnTo>
                  <a:lnTo>
                    <a:pt x="6765" y="514"/>
                  </a:lnTo>
                  <a:lnTo>
                    <a:pt x="6741" y="636"/>
                  </a:lnTo>
                  <a:lnTo>
                    <a:pt x="6741" y="4226"/>
                  </a:lnTo>
                  <a:lnTo>
                    <a:pt x="6887" y="4592"/>
                  </a:lnTo>
                  <a:lnTo>
                    <a:pt x="7009" y="4959"/>
                  </a:lnTo>
                  <a:lnTo>
                    <a:pt x="7058" y="5325"/>
                  </a:lnTo>
                  <a:lnTo>
                    <a:pt x="7083" y="5716"/>
                  </a:lnTo>
                  <a:lnTo>
                    <a:pt x="7058" y="6107"/>
                  </a:lnTo>
                  <a:lnTo>
                    <a:pt x="7009" y="6473"/>
                  </a:lnTo>
                  <a:lnTo>
                    <a:pt x="6887" y="6864"/>
                  </a:lnTo>
                  <a:lnTo>
                    <a:pt x="6741" y="7230"/>
                  </a:lnTo>
                  <a:lnTo>
                    <a:pt x="6741" y="13629"/>
                  </a:lnTo>
                  <a:lnTo>
                    <a:pt x="6203" y="13678"/>
                  </a:lnTo>
                  <a:lnTo>
                    <a:pt x="5666" y="13775"/>
                  </a:lnTo>
                  <a:lnTo>
                    <a:pt x="5153" y="13897"/>
                  </a:lnTo>
                  <a:lnTo>
                    <a:pt x="4640" y="14044"/>
                  </a:lnTo>
                  <a:lnTo>
                    <a:pt x="4152" y="14239"/>
                  </a:lnTo>
                  <a:lnTo>
                    <a:pt x="3688" y="14459"/>
                  </a:lnTo>
                  <a:lnTo>
                    <a:pt x="3224" y="14703"/>
                  </a:lnTo>
                  <a:lnTo>
                    <a:pt x="2784" y="14972"/>
                  </a:lnTo>
                  <a:lnTo>
                    <a:pt x="2369" y="15265"/>
                  </a:lnTo>
                  <a:lnTo>
                    <a:pt x="1954" y="15583"/>
                  </a:lnTo>
                  <a:lnTo>
                    <a:pt x="1588" y="15925"/>
                  </a:lnTo>
                  <a:lnTo>
                    <a:pt x="1221" y="16291"/>
                  </a:lnTo>
                  <a:lnTo>
                    <a:pt x="879" y="16682"/>
                  </a:lnTo>
                  <a:lnTo>
                    <a:pt x="562" y="17097"/>
                  </a:lnTo>
                  <a:lnTo>
                    <a:pt x="269" y="17512"/>
                  </a:lnTo>
                  <a:lnTo>
                    <a:pt x="0" y="17952"/>
                  </a:lnTo>
                  <a:lnTo>
                    <a:pt x="293" y="18074"/>
                  </a:lnTo>
                  <a:lnTo>
                    <a:pt x="611" y="18196"/>
                  </a:lnTo>
                  <a:lnTo>
                    <a:pt x="1319" y="18391"/>
                  </a:lnTo>
                  <a:lnTo>
                    <a:pt x="2125" y="18587"/>
                  </a:lnTo>
                  <a:lnTo>
                    <a:pt x="3053" y="18733"/>
                  </a:lnTo>
                  <a:lnTo>
                    <a:pt x="4030" y="18855"/>
                  </a:lnTo>
                  <a:lnTo>
                    <a:pt x="5104" y="18953"/>
                  </a:lnTo>
                  <a:lnTo>
                    <a:pt x="6228" y="19002"/>
                  </a:lnTo>
                  <a:lnTo>
                    <a:pt x="7376" y="19026"/>
                  </a:lnTo>
                  <a:lnTo>
                    <a:pt x="8548" y="19002"/>
                  </a:lnTo>
                  <a:lnTo>
                    <a:pt x="9672" y="18953"/>
                  </a:lnTo>
                  <a:lnTo>
                    <a:pt x="10746" y="18855"/>
                  </a:lnTo>
                  <a:lnTo>
                    <a:pt x="11723" y="18733"/>
                  </a:lnTo>
                  <a:lnTo>
                    <a:pt x="12651" y="18587"/>
                  </a:lnTo>
                  <a:lnTo>
                    <a:pt x="13457" y="18391"/>
                  </a:lnTo>
                  <a:lnTo>
                    <a:pt x="14165" y="18196"/>
                  </a:lnTo>
                  <a:lnTo>
                    <a:pt x="14483" y="18074"/>
                  </a:lnTo>
                  <a:lnTo>
                    <a:pt x="14776" y="17952"/>
                  </a:lnTo>
                  <a:lnTo>
                    <a:pt x="14507" y="17512"/>
                  </a:lnTo>
                  <a:lnTo>
                    <a:pt x="14214" y="17097"/>
                  </a:lnTo>
                  <a:lnTo>
                    <a:pt x="13897" y="16682"/>
                  </a:lnTo>
                  <a:lnTo>
                    <a:pt x="13555" y="16291"/>
                  </a:lnTo>
                  <a:lnTo>
                    <a:pt x="13188" y="15925"/>
                  </a:lnTo>
                  <a:lnTo>
                    <a:pt x="12822" y="15583"/>
                  </a:lnTo>
                  <a:lnTo>
                    <a:pt x="12407" y="15265"/>
                  </a:lnTo>
                  <a:lnTo>
                    <a:pt x="11992" y="14972"/>
                  </a:lnTo>
                  <a:lnTo>
                    <a:pt x="11552" y="14703"/>
                  </a:lnTo>
                  <a:lnTo>
                    <a:pt x="11088" y="14459"/>
                  </a:lnTo>
                  <a:lnTo>
                    <a:pt x="10624" y="14239"/>
                  </a:lnTo>
                  <a:lnTo>
                    <a:pt x="10136" y="14044"/>
                  </a:lnTo>
                  <a:lnTo>
                    <a:pt x="9623" y="13897"/>
                  </a:lnTo>
                  <a:lnTo>
                    <a:pt x="9110" y="13775"/>
                  </a:lnTo>
                  <a:lnTo>
                    <a:pt x="8573" y="13678"/>
                  </a:lnTo>
                  <a:lnTo>
                    <a:pt x="8035" y="13629"/>
                  </a:lnTo>
                  <a:lnTo>
                    <a:pt x="8035" y="3347"/>
                  </a:lnTo>
                  <a:lnTo>
                    <a:pt x="7913" y="3054"/>
                  </a:lnTo>
                  <a:lnTo>
                    <a:pt x="7840" y="2761"/>
                  </a:lnTo>
                  <a:lnTo>
                    <a:pt x="7791" y="2467"/>
                  </a:lnTo>
                  <a:lnTo>
                    <a:pt x="7767" y="2174"/>
                  </a:lnTo>
                  <a:lnTo>
                    <a:pt x="7791" y="1857"/>
                  </a:lnTo>
                  <a:lnTo>
                    <a:pt x="7840" y="1564"/>
                  </a:lnTo>
                  <a:lnTo>
                    <a:pt x="7913" y="1271"/>
                  </a:lnTo>
                  <a:lnTo>
                    <a:pt x="8035" y="978"/>
                  </a:lnTo>
                  <a:lnTo>
                    <a:pt x="8035" y="636"/>
                  </a:lnTo>
                  <a:lnTo>
                    <a:pt x="8011" y="514"/>
                  </a:lnTo>
                  <a:lnTo>
                    <a:pt x="7986" y="392"/>
                  </a:lnTo>
                  <a:lnTo>
                    <a:pt x="7913" y="294"/>
                  </a:lnTo>
                  <a:lnTo>
                    <a:pt x="7840" y="196"/>
                  </a:lnTo>
                  <a:lnTo>
                    <a:pt x="7742" y="123"/>
                  </a:lnTo>
                  <a:lnTo>
                    <a:pt x="7644" y="50"/>
                  </a:lnTo>
                  <a:lnTo>
                    <a:pt x="7522" y="25"/>
                  </a:lnTo>
                  <a:lnTo>
                    <a:pt x="740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9" name="Google Shape;612;p39">
              <a:extLst>
                <a:ext uri="{FF2B5EF4-FFF2-40B4-BE49-F238E27FC236}">
                  <a16:creationId xmlns:a16="http://schemas.microsoft.com/office/drawing/2014/main" id="{25C673A7-AD71-42B8-918E-45536364EC24}"/>
                </a:ext>
              </a:extLst>
            </p:cNvPr>
            <p:cNvSpPr/>
            <p:nvPr/>
          </p:nvSpPr>
          <p:spPr>
            <a:xfrm>
              <a:off x="2624850" y="4357675"/>
              <a:ext cx="171600" cy="171600"/>
            </a:xfrm>
            <a:custGeom>
              <a:avLst/>
              <a:gdLst/>
              <a:ahLst/>
              <a:cxnLst/>
              <a:rect l="l" t="t" r="r" b="b"/>
              <a:pathLst>
                <a:path w="6864" h="6864" extrusionOk="0">
                  <a:moveTo>
                    <a:pt x="74" y="1"/>
                  </a:moveTo>
                  <a:lnTo>
                    <a:pt x="25" y="25"/>
                  </a:lnTo>
                  <a:lnTo>
                    <a:pt x="0" y="74"/>
                  </a:lnTo>
                  <a:lnTo>
                    <a:pt x="0" y="123"/>
                  </a:lnTo>
                  <a:lnTo>
                    <a:pt x="0" y="318"/>
                  </a:lnTo>
                  <a:lnTo>
                    <a:pt x="25" y="587"/>
                  </a:lnTo>
                  <a:lnTo>
                    <a:pt x="74" y="929"/>
                  </a:lnTo>
                  <a:lnTo>
                    <a:pt x="269" y="1759"/>
                  </a:lnTo>
                  <a:lnTo>
                    <a:pt x="538" y="2736"/>
                  </a:lnTo>
                  <a:lnTo>
                    <a:pt x="880" y="3737"/>
                  </a:lnTo>
                  <a:lnTo>
                    <a:pt x="1051" y="4226"/>
                  </a:lnTo>
                  <a:lnTo>
                    <a:pt x="1246" y="4690"/>
                  </a:lnTo>
                  <a:lnTo>
                    <a:pt x="1441" y="5105"/>
                  </a:lnTo>
                  <a:lnTo>
                    <a:pt x="1661" y="5496"/>
                  </a:lnTo>
                  <a:lnTo>
                    <a:pt x="1857" y="5813"/>
                  </a:lnTo>
                  <a:lnTo>
                    <a:pt x="2076" y="6057"/>
                  </a:lnTo>
                  <a:lnTo>
                    <a:pt x="2272" y="6228"/>
                  </a:lnTo>
                  <a:lnTo>
                    <a:pt x="2492" y="6399"/>
                  </a:lnTo>
                  <a:lnTo>
                    <a:pt x="2711" y="6521"/>
                  </a:lnTo>
                  <a:lnTo>
                    <a:pt x="2956" y="6644"/>
                  </a:lnTo>
                  <a:lnTo>
                    <a:pt x="3200" y="6741"/>
                  </a:lnTo>
                  <a:lnTo>
                    <a:pt x="3444" y="6815"/>
                  </a:lnTo>
                  <a:lnTo>
                    <a:pt x="3688" y="6863"/>
                  </a:lnTo>
                  <a:lnTo>
                    <a:pt x="4201" y="6863"/>
                  </a:lnTo>
                  <a:lnTo>
                    <a:pt x="4445" y="6839"/>
                  </a:lnTo>
                  <a:lnTo>
                    <a:pt x="4690" y="6815"/>
                  </a:lnTo>
                  <a:lnTo>
                    <a:pt x="4958" y="6741"/>
                  </a:lnTo>
                  <a:lnTo>
                    <a:pt x="5178" y="6644"/>
                  </a:lnTo>
                  <a:lnTo>
                    <a:pt x="5422" y="6521"/>
                  </a:lnTo>
                  <a:lnTo>
                    <a:pt x="5642" y="6399"/>
                  </a:lnTo>
                  <a:lnTo>
                    <a:pt x="5862" y="6228"/>
                  </a:lnTo>
                  <a:lnTo>
                    <a:pt x="2198" y="2565"/>
                  </a:lnTo>
                  <a:lnTo>
                    <a:pt x="2150" y="2492"/>
                  </a:lnTo>
                  <a:lnTo>
                    <a:pt x="2125" y="2394"/>
                  </a:lnTo>
                  <a:lnTo>
                    <a:pt x="2150" y="2296"/>
                  </a:lnTo>
                  <a:lnTo>
                    <a:pt x="2198" y="2199"/>
                  </a:lnTo>
                  <a:lnTo>
                    <a:pt x="2296" y="2150"/>
                  </a:lnTo>
                  <a:lnTo>
                    <a:pt x="2394" y="2125"/>
                  </a:lnTo>
                  <a:lnTo>
                    <a:pt x="2492" y="2150"/>
                  </a:lnTo>
                  <a:lnTo>
                    <a:pt x="2565" y="2199"/>
                  </a:lnTo>
                  <a:lnTo>
                    <a:pt x="6228" y="5862"/>
                  </a:lnTo>
                  <a:lnTo>
                    <a:pt x="6375" y="5642"/>
                  </a:lnTo>
                  <a:lnTo>
                    <a:pt x="6521" y="5422"/>
                  </a:lnTo>
                  <a:lnTo>
                    <a:pt x="6643" y="5203"/>
                  </a:lnTo>
                  <a:lnTo>
                    <a:pt x="6741" y="4958"/>
                  </a:lnTo>
                  <a:lnTo>
                    <a:pt x="6814" y="4714"/>
                  </a:lnTo>
                  <a:lnTo>
                    <a:pt x="6839" y="4446"/>
                  </a:lnTo>
                  <a:lnTo>
                    <a:pt x="6863" y="4201"/>
                  </a:lnTo>
                  <a:lnTo>
                    <a:pt x="6863" y="3933"/>
                  </a:lnTo>
                  <a:lnTo>
                    <a:pt x="6839" y="3688"/>
                  </a:lnTo>
                  <a:lnTo>
                    <a:pt x="6814" y="3444"/>
                  </a:lnTo>
                  <a:lnTo>
                    <a:pt x="6741" y="3200"/>
                  </a:lnTo>
                  <a:lnTo>
                    <a:pt x="6643" y="2956"/>
                  </a:lnTo>
                  <a:lnTo>
                    <a:pt x="6521" y="2711"/>
                  </a:lnTo>
                  <a:lnTo>
                    <a:pt x="6399" y="2492"/>
                  </a:lnTo>
                  <a:lnTo>
                    <a:pt x="6228" y="2272"/>
                  </a:lnTo>
                  <a:lnTo>
                    <a:pt x="6057" y="2076"/>
                  </a:lnTo>
                  <a:lnTo>
                    <a:pt x="5813" y="1857"/>
                  </a:lnTo>
                  <a:lnTo>
                    <a:pt x="5496" y="1661"/>
                  </a:lnTo>
                  <a:lnTo>
                    <a:pt x="5105" y="1466"/>
                  </a:lnTo>
                  <a:lnTo>
                    <a:pt x="4690" y="1246"/>
                  </a:lnTo>
                  <a:lnTo>
                    <a:pt x="4226" y="1051"/>
                  </a:lnTo>
                  <a:lnTo>
                    <a:pt x="3737" y="880"/>
                  </a:lnTo>
                  <a:lnTo>
                    <a:pt x="2736" y="538"/>
                  </a:lnTo>
                  <a:lnTo>
                    <a:pt x="1759" y="269"/>
                  </a:lnTo>
                  <a:lnTo>
                    <a:pt x="928" y="74"/>
                  </a:lnTo>
                  <a:lnTo>
                    <a:pt x="587" y="25"/>
                  </a:lnTo>
                  <a:lnTo>
                    <a:pt x="31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90" name="Google Shape;613;p39">
            <a:extLst>
              <a:ext uri="{FF2B5EF4-FFF2-40B4-BE49-F238E27FC236}">
                <a16:creationId xmlns:a16="http://schemas.microsoft.com/office/drawing/2014/main" id="{12324C57-0ED3-46E6-99F6-58D7040D61BD}"/>
              </a:ext>
            </a:extLst>
          </p:cNvPr>
          <p:cNvSpPr/>
          <p:nvPr/>
        </p:nvSpPr>
        <p:spPr>
          <a:xfrm>
            <a:off x="4240405" y="5029503"/>
            <a:ext cx="453279" cy="453307"/>
          </a:xfrm>
          <a:custGeom>
            <a:avLst/>
            <a:gdLst/>
            <a:ahLst/>
            <a:cxnLst/>
            <a:rect l="l" t="t" r="r" b="b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1" name="Google Shape;614;p39">
            <a:extLst>
              <a:ext uri="{FF2B5EF4-FFF2-40B4-BE49-F238E27FC236}">
                <a16:creationId xmlns:a16="http://schemas.microsoft.com/office/drawing/2014/main" id="{EECA9550-4494-4A64-BCBB-F84BAB9B2D53}"/>
              </a:ext>
            </a:extLst>
          </p:cNvPr>
          <p:cNvSpPr/>
          <p:nvPr/>
        </p:nvSpPr>
        <p:spPr>
          <a:xfrm>
            <a:off x="3489006" y="5058095"/>
            <a:ext cx="453279" cy="396125"/>
          </a:xfrm>
          <a:custGeom>
            <a:avLst/>
            <a:gdLst/>
            <a:ahLst/>
            <a:cxnLst/>
            <a:rect l="l" t="t" r="r" b="b"/>
            <a:pathLst>
              <a:path w="16266" h="14215" extrusionOk="0">
                <a:moveTo>
                  <a:pt x="8597" y="4397"/>
                </a:moveTo>
                <a:lnTo>
                  <a:pt x="8719" y="4421"/>
                </a:lnTo>
                <a:lnTo>
                  <a:pt x="8866" y="4445"/>
                </a:lnTo>
                <a:lnTo>
                  <a:pt x="8988" y="4519"/>
                </a:lnTo>
                <a:lnTo>
                  <a:pt x="9085" y="4616"/>
                </a:lnTo>
                <a:lnTo>
                  <a:pt x="9159" y="4714"/>
                </a:lnTo>
                <a:lnTo>
                  <a:pt x="9208" y="4836"/>
                </a:lnTo>
                <a:lnTo>
                  <a:pt x="9232" y="4958"/>
                </a:lnTo>
                <a:lnTo>
                  <a:pt x="9256" y="5105"/>
                </a:lnTo>
                <a:lnTo>
                  <a:pt x="8963" y="8939"/>
                </a:lnTo>
                <a:lnTo>
                  <a:pt x="8939" y="9086"/>
                </a:lnTo>
                <a:lnTo>
                  <a:pt x="8890" y="9232"/>
                </a:lnTo>
                <a:lnTo>
                  <a:pt x="8817" y="9330"/>
                </a:lnTo>
                <a:lnTo>
                  <a:pt x="8719" y="9452"/>
                </a:lnTo>
                <a:lnTo>
                  <a:pt x="8597" y="9525"/>
                </a:lnTo>
                <a:lnTo>
                  <a:pt x="8475" y="9599"/>
                </a:lnTo>
                <a:lnTo>
                  <a:pt x="8353" y="9648"/>
                </a:lnTo>
                <a:lnTo>
                  <a:pt x="7913" y="9648"/>
                </a:lnTo>
                <a:lnTo>
                  <a:pt x="7791" y="9599"/>
                </a:lnTo>
                <a:lnTo>
                  <a:pt x="7669" y="9525"/>
                </a:lnTo>
                <a:lnTo>
                  <a:pt x="7547" y="9452"/>
                </a:lnTo>
                <a:lnTo>
                  <a:pt x="7449" y="9330"/>
                </a:lnTo>
                <a:lnTo>
                  <a:pt x="7376" y="9232"/>
                </a:lnTo>
                <a:lnTo>
                  <a:pt x="7327" y="9086"/>
                </a:lnTo>
                <a:lnTo>
                  <a:pt x="7303" y="8939"/>
                </a:lnTo>
                <a:lnTo>
                  <a:pt x="7010" y="5105"/>
                </a:lnTo>
                <a:lnTo>
                  <a:pt x="7034" y="4958"/>
                </a:lnTo>
                <a:lnTo>
                  <a:pt x="7058" y="4836"/>
                </a:lnTo>
                <a:lnTo>
                  <a:pt x="7107" y="4714"/>
                </a:lnTo>
                <a:lnTo>
                  <a:pt x="7180" y="4616"/>
                </a:lnTo>
                <a:lnTo>
                  <a:pt x="7278" y="4519"/>
                </a:lnTo>
                <a:lnTo>
                  <a:pt x="7400" y="4445"/>
                </a:lnTo>
                <a:lnTo>
                  <a:pt x="7547" y="4421"/>
                </a:lnTo>
                <a:lnTo>
                  <a:pt x="7669" y="4397"/>
                </a:lnTo>
                <a:close/>
                <a:moveTo>
                  <a:pt x="8133" y="10429"/>
                </a:moveTo>
                <a:lnTo>
                  <a:pt x="8328" y="10454"/>
                </a:lnTo>
                <a:lnTo>
                  <a:pt x="8499" y="10502"/>
                </a:lnTo>
                <a:lnTo>
                  <a:pt x="8670" y="10600"/>
                </a:lnTo>
                <a:lnTo>
                  <a:pt x="8817" y="10722"/>
                </a:lnTo>
                <a:lnTo>
                  <a:pt x="8939" y="10869"/>
                </a:lnTo>
                <a:lnTo>
                  <a:pt x="9037" y="11040"/>
                </a:lnTo>
                <a:lnTo>
                  <a:pt x="9085" y="11211"/>
                </a:lnTo>
                <a:lnTo>
                  <a:pt x="9110" y="11406"/>
                </a:lnTo>
                <a:lnTo>
                  <a:pt x="9085" y="11601"/>
                </a:lnTo>
                <a:lnTo>
                  <a:pt x="9037" y="11797"/>
                </a:lnTo>
                <a:lnTo>
                  <a:pt x="8939" y="11943"/>
                </a:lnTo>
                <a:lnTo>
                  <a:pt x="8817" y="12090"/>
                </a:lnTo>
                <a:lnTo>
                  <a:pt x="8670" y="12212"/>
                </a:lnTo>
                <a:lnTo>
                  <a:pt x="8499" y="12310"/>
                </a:lnTo>
                <a:lnTo>
                  <a:pt x="8328" y="12359"/>
                </a:lnTo>
                <a:lnTo>
                  <a:pt x="8133" y="12383"/>
                </a:lnTo>
                <a:lnTo>
                  <a:pt x="7938" y="12359"/>
                </a:lnTo>
                <a:lnTo>
                  <a:pt x="7742" y="12310"/>
                </a:lnTo>
                <a:lnTo>
                  <a:pt x="7596" y="12212"/>
                </a:lnTo>
                <a:lnTo>
                  <a:pt x="7449" y="12090"/>
                </a:lnTo>
                <a:lnTo>
                  <a:pt x="7327" y="11943"/>
                </a:lnTo>
                <a:lnTo>
                  <a:pt x="7229" y="11797"/>
                </a:lnTo>
                <a:lnTo>
                  <a:pt x="7180" y="11601"/>
                </a:lnTo>
                <a:lnTo>
                  <a:pt x="7156" y="11406"/>
                </a:lnTo>
                <a:lnTo>
                  <a:pt x="7180" y="11211"/>
                </a:lnTo>
                <a:lnTo>
                  <a:pt x="7229" y="11040"/>
                </a:lnTo>
                <a:lnTo>
                  <a:pt x="7327" y="10869"/>
                </a:lnTo>
                <a:lnTo>
                  <a:pt x="7449" y="10722"/>
                </a:lnTo>
                <a:lnTo>
                  <a:pt x="7596" y="10600"/>
                </a:lnTo>
                <a:lnTo>
                  <a:pt x="7742" y="10502"/>
                </a:lnTo>
                <a:lnTo>
                  <a:pt x="7938" y="10454"/>
                </a:lnTo>
                <a:lnTo>
                  <a:pt x="8133" y="10429"/>
                </a:lnTo>
                <a:close/>
                <a:moveTo>
                  <a:pt x="7986" y="0"/>
                </a:moveTo>
                <a:lnTo>
                  <a:pt x="7864" y="25"/>
                </a:lnTo>
                <a:lnTo>
                  <a:pt x="7742" y="74"/>
                </a:lnTo>
                <a:lnTo>
                  <a:pt x="7620" y="123"/>
                </a:lnTo>
                <a:lnTo>
                  <a:pt x="7522" y="196"/>
                </a:lnTo>
                <a:lnTo>
                  <a:pt x="7425" y="294"/>
                </a:lnTo>
                <a:lnTo>
                  <a:pt x="7327" y="391"/>
                </a:lnTo>
                <a:lnTo>
                  <a:pt x="7254" y="489"/>
                </a:lnTo>
                <a:lnTo>
                  <a:pt x="147" y="12700"/>
                </a:lnTo>
                <a:lnTo>
                  <a:pt x="73" y="12823"/>
                </a:lnTo>
                <a:lnTo>
                  <a:pt x="25" y="12945"/>
                </a:lnTo>
                <a:lnTo>
                  <a:pt x="0" y="13067"/>
                </a:lnTo>
                <a:lnTo>
                  <a:pt x="0" y="13213"/>
                </a:lnTo>
                <a:lnTo>
                  <a:pt x="0" y="13335"/>
                </a:lnTo>
                <a:lnTo>
                  <a:pt x="25" y="13458"/>
                </a:lnTo>
                <a:lnTo>
                  <a:pt x="73" y="13604"/>
                </a:lnTo>
                <a:lnTo>
                  <a:pt x="147" y="13726"/>
                </a:lnTo>
                <a:lnTo>
                  <a:pt x="220" y="13824"/>
                </a:lnTo>
                <a:lnTo>
                  <a:pt x="293" y="13922"/>
                </a:lnTo>
                <a:lnTo>
                  <a:pt x="391" y="14019"/>
                </a:lnTo>
                <a:lnTo>
                  <a:pt x="513" y="14093"/>
                </a:lnTo>
                <a:lnTo>
                  <a:pt x="635" y="14141"/>
                </a:lnTo>
                <a:lnTo>
                  <a:pt x="757" y="14190"/>
                </a:lnTo>
                <a:lnTo>
                  <a:pt x="879" y="14215"/>
                </a:lnTo>
                <a:lnTo>
                  <a:pt x="15387" y="14215"/>
                </a:lnTo>
                <a:lnTo>
                  <a:pt x="15509" y="14190"/>
                </a:lnTo>
                <a:lnTo>
                  <a:pt x="15631" y="14141"/>
                </a:lnTo>
                <a:lnTo>
                  <a:pt x="15753" y="14093"/>
                </a:lnTo>
                <a:lnTo>
                  <a:pt x="15875" y="14019"/>
                </a:lnTo>
                <a:lnTo>
                  <a:pt x="15973" y="13922"/>
                </a:lnTo>
                <a:lnTo>
                  <a:pt x="16046" y="13824"/>
                </a:lnTo>
                <a:lnTo>
                  <a:pt x="16119" y="13726"/>
                </a:lnTo>
                <a:lnTo>
                  <a:pt x="16193" y="13604"/>
                </a:lnTo>
                <a:lnTo>
                  <a:pt x="16241" y="13458"/>
                </a:lnTo>
                <a:lnTo>
                  <a:pt x="16266" y="13335"/>
                </a:lnTo>
                <a:lnTo>
                  <a:pt x="16266" y="13213"/>
                </a:lnTo>
                <a:lnTo>
                  <a:pt x="16266" y="13067"/>
                </a:lnTo>
                <a:lnTo>
                  <a:pt x="16241" y="12945"/>
                </a:lnTo>
                <a:lnTo>
                  <a:pt x="16193" y="12823"/>
                </a:lnTo>
                <a:lnTo>
                  <a:pt x="16119" y="12700"/>
                </a:lnTo>
                <a:lnTo>
                  <a:pt x="9012" y="489"/>
                </a:lnTo>
                <a:lnTo>
                  <a:pt x="8939" y="391"/>
                </a:lnTo>
                <a:lnTo>
                  <a:pt x="8841" y="294"/>
                </a:lnTo>
                <a:lnTo>
                  <a:pt x="8744" y="196"/>
                </a:lnTo>
                <a:lnTo>
                  <a:pt x="8646" y="123"/>
                </a:lnTo>
                <a:lnTo>
                  <a:pt x="8524" y="74"/>
                </a:lnTo>
                <a:lnTo>
                  <a:pt x="8402" y="25"/>
                </a:lnTo>
                <a:lnTo>
                  <a:pt x="8255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2" name="Google Shape;615;p39">
            <a:extLst>
              <a:ext uri="{FF2B5EF4-FFF2-40B4-BE49-F238E27FC236}">
                <a16:creationId xmlns:a16="http://schemas.microsoft.com/office/drawing/2014/main" id="{8C451A1F-57DB-4B80-B9DE-39B4B560478D}"/>
              </a:ext>
            </a:extLst>
          </p:cNvPr>
          <p:cNvSpPr/>
          <p:nvPr/>
        </p:nvSpPr>
        <p:spPr>
          <a:xfrm>
            <a:off x="4989739" y="5027468"/>
            <a:ext cx="457404" cy="457376"/>
          </a:xfrm>
          <a:custGeom>
            <a:avLst/>
            <a:gdLst/>
            <a:ahLst/>
            <a:cxnLst/>
            <a:rect l="l" t="t" r="r" b="b"/>
            <a:pathLst>
              <a:path w="16414" h="16413" extrusionOk="0">
                <a:moveTo>
                  <a:pt x="10088" y="5080"/>
                </a:moveTo>
                <a:lnTo>
                  <a:pt x="10234" y="5105"/>
                </a:lnTo>
                <a:lnTo>
                  <a:pt x="10307" y="5129"/>
                </a:lnTo>
                <a:lnTo>
                  <a:pt x="10356" y="5178"/>
                </a:lnTo>
                <a:lnTo>
                  <a:pt x="11235" y="6057"/>
                </a:lnTo>
                <a:lnTo>
                  <a:pt x="11284" y="6106"/>
                </a:lnTo>
                <a:lnTo>
                  <a:pt x="11309" y="6179"/>
                </a:lnTo>
                <a:lnTo>
                  <a:pt x="11333" y="6326"/>
                </a:lnTo>
                <a:lnTo>
                  <a:pt x="11309" y="6473"/>
                </a:lnTo>
                <a:lnTo>
                  <a:pt x="11284" y="6546"/>
                </a:lnTo>
                <a:lnTo>
                  <a:pt x="11235" y="6595"/>
                </a:lnTo>
                <a:lnTo>
                  <a:pt x="9892" y="7938"/>
                </a:lnTo>
                <a:lnTo>
                  <a:pt x="9843" y="7987"/>
                </a:lnTo>
                <a:lnTo>
                  <a:pt x="9819" y="8060"/>
                </a:lnTo>
                <a:lnTo>
                  <a:pt x="9795" y="8207"/>
                </a:lnTo>
                <a:lnTo>
                  <a:pt x="9819" y="8353"/>
                </a:lnTo>
                <a:lnTo>
                  <a:pt x="9843" y="8426"/>
                </a:lnTo>
                <a:lnTo>
                  <a:pt x="9892" y="8475"/>
                </a:lnTo>
                <a:lnTo>
                  <a:pt x="11235" y="9818"/>
                </a:lnTo>
                <a:lnTo>
                  <a:pt x="11284" y="9867"/>
                </a:lnTo>
                <a:lnTo>
                  <a:pt x="11309" y="9941"/>
                </a:lnTo>
                <a:lnTo>
                  <a:pt x="11333" y="10087"/>
                </a:lnTo>
                <a:lnTo>
                  <a:pt x="11309" y="10234"/>
                </a:lnTo>
                <a:lnTo>
                  <a:pt x="11284" y="10307"/>
                </a:lnTo>
                <a:lnTo>
                  <a:pt x="11235" y="10356"/>
                </a:lnTo>
                <a:lnTo>
                  <a:pt x="10356" y="11235"/>
                </a:lnTo>
                <a:lnTo>
                  <a:pt x="10307" y="11284"/>
                </a:lnTo>
                <a:lnTo>
                  <a:pt x="10234" y="11308"/>
                </a:lnTo>
                <a:lnTo>
                  <a:pt x="10088" y="11333"/>
                </a:lnTo>
                <a:lnTo>
                  <a:pt x="9941" y="11308"/>
                </a:lnTo>
                <a:lnTo>
                  <a:pt x="9868" y="11284"/>
                </a:lnTo>
                <a:lnTo>
                  <a:pt x="9819" y="11235"/>
                </a:lnTo>
                <a:lnTo>
                  <a:pt x="8476" y="9892"/>
                </a:lnTo>
                <a:lnTo>
                  <a:pt x="8427" y="9843"/>
                </a:lnTo>
                <a:lnTo>
                  <a:pt x="8354" y="9818"/>
                </a:lnTo>
                <a:lnTo>
                  <a:pt x="8207" y="9794"/>
                </a:lnTo>
                <a:lnTo>
                  <a:pt x="8061" y="9818"/>
                </a:lnTo>
                <a:lnTo>
                  <a:pt x="7987" y="9843"/>
                </a:lnTo>
                <a:lnTo>
                  <a:pt x="7938" y="9892"/>
                </a:lnTo>
                <a:lnTo>
                  <a:pt x="6595" y="11235"/>
                </a:lnTo>
                <a:lnTo>
                  <a:pt x="6546" y="11284"/>
                </a:lnTo>
                <a:lnTo>
                  <a:pt x="6473" y="11308"/>
                </a:lnTo>
                <a:lnTo>
                  <a:pt x="6326" y="11333"/>
                </a:lnTo>
                <a:lnTo>
                  <a:pt x="6180" y="11308"/>
                </a:lnTo>
                <a:lnTo>
                  <a:pt x="6107" y="11284"/>
                </a:lnTo>
                <a:lnTo>
                  <a:pt x="6058" y="11235"/>
                </a:lnTo>
                <a:lnTo>
                  <a:pt x="5179" y="10356"/>
                </a:lnTo>
                <a:lnTo>
                  <a:pt x="5130" y="10307"/>
                </a:lnTo>
                <a:lnTo>
                  <a:pt x="5105" y="10234"/>
                </a:lnTo>
                <a:lnTo>
                  <a:pt x="5081" y="10087"/>
                </a:lnTo>
                <a:lnTo>
                  <a:pt x="5105" y="9941"/>
                </a:lnTo>
                <a:lnTo>
                  <a:pt x="5130" y="9867"/>
                </a:lnTo>
                <a:lnTo>
                  <a:pt x="5179" y="9818"/>
                </a:lnTo>
                <a:lnTo>
                  <a:pt x="6522" y="8475"/>
                </a:lnTo>
                <a:lnTo>
                  <a:pt x="6571" y="8426"/>
                </a:lnTo>
                <a:lnTo>
                  <a:pt x="6595" y="8353"/>
                </a:lnTo>
                <a:lnTo>
                  <a:pt x="6620" y="8207"/>
                </a:lnTo>
                <a:lnTo>
                  <a:pt x="6595" y="8060"/>
                </a:lnTo>
                <a:lnTo>
                  <a:pt x="6571" y="7987"/>
                </a:lnTo>
                <a:lnTo>
                  <a:pt x="6522" y="7938"/>
                </a:lnTo>
                <a:lnTo>
                  <a:pt x="5179" y="6595"/>
                </a:lnTo>
                <a:lnTo>
                  <a:pt x="5130" y="6546"/>
                </a:lnTo>
                <a:lnTo>
                  <a:pt x="5105" y="6473"/>
                </a:lnTo>
                <a:lnTo>
                  <a:pt x="5081" y="6326"/>
                </a:lnTo>
                <a:lnTo>
                  <a:pt x="5105" y="6179"/>
                </a:lnTo>
                <a:lnTo>
                  <a:pt x="5130" y="6106"/>
                </a:lnTo>
                <a:lnTo>
                  <a:pt x="5179" y="6057"/>
                </a:lnTo>
                <a:lnTo>
                  <a:pt x="6058" y="5178"/>
                </a:lnTo>
                <a:lnTo>
                  <a:pt x="6107" y="5129"/>
                </a:lnTo>
                <a:lnTo>
                  <a:pt x="6180" y="5105"/>
                </a:lnTo>
                <a:lnTo>
                  <a:pt x="6326" y="5080"/>
                </a:lnTo>
                <a:lnTo>
                  <a:pt x="6473" y="5105"/>
                </a:lnTo>
                <a:lnTo>
                  <a:pt x="6546" y="5129"/>
                </a:lnTo>
                <a:lnTo>
                  <a:pt x="6595" y="5178"/>
                </a:lnTo>
                <a:lnTo>
                  <a:pt x="7938" y="6521"/>
                </a:lnTo>
                <a:lnTo>
                  <a:pt x="7987" y="6570"/>
                </a:lnTo>
                <a:lnTo>
                  <a:pt x="8061" y="6595"/>
                </a:lnTo>
                <a:lnTo>
                  <a:pt x="8207" y="6619"/>
                </a:lnTo>
                <a:lnTo>
                  <a:pt x="8354" y="6595"/>
                </a:lnTo>
                <a:lnTo>
                  <a:pt x="8427" y="6570"/>
                </a:lnTo>
                <a:lnTo>
                  <a:pt x="8476" y="6521"/>
                </a:lnTo>
                <a:lnTo>
                  <a:pt x="9819" y="5178"/>
                </a:lnTo>
                <a:lnTo>
                  <a:pt x="9868" y="5129"/>
                </a:lnTo>
                <a:lnTo>
                  <a:pt x="9941" y="5105"/>
                </a:lnTo>
                <a:lnTo>
                  <a:pt x="10088" y="5080"/>
                </a:lnTo>
                <a:close/>
                <a:moveTo>
                  <a:pt x="5130" y="0"/>
                </a:moveTo>
                <a:lnTo>
                  <a:pt x="4934" y="25"/>
                </a:lnTo>
                <a:lnTo>
                  <a:pt x="4739" y="74"/>
                </a:lnTo>
                <a:lnTo>
                  <a:pt x="4568" y="171"/>
                </a:lnTo>
                <a:lnTo>
                  <a:pt x="4397" y="293"/>
                </a:lnTo>
                <a:lnTo>
                  <a:pt x="294" y="4397"/>
                </a:lnTo>
                <a:lnTo>
                  <a:pt x="172" y="4568"/>
                </a:lnTo>
                <a:lnTo>
                  <a:pt x="74" y="4738"/>
                </a:lnTo>
                <a:lnTo>
                  <a:pt x="25" y="4934"/>
                </a:lnTo>
                <a:lnTo>
                  <a:pt x="1" y="5129"/>
                </a:lnTo>
                <a:lnTo>
                  <a:pt x="1" y="11284"/>
                </a:lnTo>
                <a:lnTo>
                  <a:pt x="25" y="11479"/>
                </a:lnTo>
                <a:lnTo>
                  <a:pt x="74" y="11675"/>
                </a:lnTo>
                <a:lnTo>
                  <a:pt x="172" y="11846"/>
                </a:lnTo>
                <a:lnTo>
                  <a:pt x="294" y="12017"/>
                </a:lnTo>
                <a:lnTo>
                  <a:pt x="4397" y="16120"/>
                </a:lnTo>
                <a:lnTo>
                  <a:pt x="4568" y="16242"/>
                </a:lnTo>
                <a:lnTo>
                  <a:pt x="4739" y="16339"/>
                </a:lnTo>
                <a:lnTo>
                  <a:pt x="4934" y="16388"/>
                </a:lnTo>
                <a:lnTo>
                  <a:pt x="5130" y="16413"/>
                </a:lnTo>
                <a:lnTo>
                  <a:pt x="11284" y="16413"/>
                </a:lnTo>
                <a:lnTo>
                  <a:pt x="11480" y="16388"/>
                </a:lnTo>
                <a:lnTo>
                  <a:pt x="11675" y="16339"/>
                </a:lnTo>
                <a:lnTo>
                  <a:pt x="11846" y="16242"/>
                </a:lnTo>
                <a:lnTo>
                  <a:pt x="12017" y="16120"/>
                </a:lnTo>
                <a:lnTo>
                  <a:pt x="16120" y="12017"/>
                </a:lnTo>
                <a:lnTo>
                  <a:pt x="16242" y="11846"/>
                </a:lnTo>
                <a:lnTo>
                  <a:pt x="16340" y="11675"/>
                </a:lnTo>
                <a:lnTo>
                  <a:pt x="16389" y="11479"/>
                </a:lnTo>
                <a:lnTo>
                  <a:pt x="16413" y="11284"/>
                </a:lnTo>
                <a:lnTo>
                  <a:pt x="16413" y="5129"/>
                </a:lnTo>
                <a:lnTo>
                  <a:pt x="16389" y="4934"/>
                </a:lnTo>
                <a:lnTo>
                  <a:pt x="16340" y="4738"/>
                </a:lnTo>
                <a:lnTo>
                  <a:pt x="16242" y="4568"/>
                </a:lnTo>
                <a:lnTo>
                  <a:pt x="16120" y="4397"/>
                </a:lnTo>
                <a:lnTo>
                  <a:pt x="12017" y="293"/>
                </a:lnTo>
                <a:lnTo>
                  <a:pt x="11846" y="171"/>
                </a:lnTo>
                <a:lnTo>
                  <a:pt x="11675" y="74"/>
                </a:lnTo>
                <a:lnTo>
                  <a:pt x="11480" y="25"/>
                </a:lnTo>
                <a:lnTo>
                  <a:pt x="11284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93" name="Google Shape;616;p39">
            <a:extLst>
              <a:ext uri="{FF2B5EF4-FFF2-40B4-BE49-F238E27FC236}">
                <a16:creationId xmlns:a16="http://schemas.microsoft.com/office/drawing/2014/main" id="{84AE9637-68AC-41CB-A0DF-25DADAFC8EE9}"/>
              </a:ext>
            </a:extLst>
          </p:cNvPr>
          <p:cNvGrpSpPr/>
          <p:nvPr/>
        </p:nvGrpSpPr>
        <p:grpSpPr>
          <a:xfrm>
            <a:off x="5707582" y="5034081"/>
            <a:ext cx="524060" cy="443777"/>
            <a:chOff x="5275975" y="4344850"/>
            <a:chExt cx="470150" cy="398125"/>
          </a:xfrm>
          <a:solidFill>
            <a:schemeClr val="bg2"/>
          </a:solidFill>
        </p:grpSpPr>
        <p:sp>
          <p:nvSpPr>
            <p:cNvPr id="494" name="Google Shape;617;p39">
              <a:extLst>
                <a:ext uri="{FF2B5EF4-FFF2-40B4-BE49-F238E27FC236}">
                  <a16:creationId xmlns:a16="http://schemas.microsoft.com/office/drawing/2014/main" id="{25667DB2-AB38-4DDC-BE48-7F2BF3525217}"/>
                </a:ext>
              </a:extLst>
            </p:cNvPr>
            <p:cNvSpPr/>
            <p:nvPr/>
          </p:nvSpPr>
          <p:spPr>
            <a:xfrm>
              <a:off x="5661250" y="4690450"/>
              <a:ext cx="65950" cy="52525"/>
            </a:xfrm>
            <a:custGeom>
              <a:avLst/>
              <a:gdLst/>
              <a:ahLst/>
              <a:cxnLst/>
              <a:rect l="l" t="t" r="r" b="b"/>
              <a:pathLst>
                <a:path w="2638" h="2101" extrusionOk="0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122" y="1295"/>
                  </a:lnTo>
                  <a:lnTo>
                    <a:pt x="244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418" y="1514"/>
                  </a:lnTo>
                  <a:lnTo>
                    <a:pt x="2540" y="1295"/>
                  </a:lnTo>
                  <a:lnTo>
                    <a:pt x="2613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5" name="Google Shape;618;p39">
              <a:extLst>
                <a:ext uri="{FF2B5EF4-FFF2-40B4-BE49-F238E27FC236}">
                  <a16:creationId xmlns:a16="http://schemas.microsoft.com/office/drawing/2014/main" id="{64627258-AB3C-497F-A94A-C95A18A22802}"/>
                </a:ext>
              </a:extLst>
            </p:cNvPr>
            <p:cNvSpPr/>
            <p:nvPr/>
          </p:nvSpPr>
          <p:spPr>
            <a:xfrm>
              <a:off x="5294900" y="4690450"/>
              <a:ext cx="65950" cy="52525"/>
            </a:xfrm>
            <a:custGeom>
              <a:avLst/>
              <a:gdLst/>
              <a:ahLst/>
              <a:cxnLst/>
              <a:rect l="l" t="t" r="r" b="b"/>
              <a:pathLst>
                <a:path w="2638" h="2101" extrusionOk="0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98" y="1295"/>
                  </a:lnTo>
                  <a:lnTo>
                    <a:pt x="220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394" y="1514"/>
                  </a:lnTo>
                  <a:lnTo>
                    <a:pt x="2516" y="1295"/>
                  </a:lnTo>
                  <a:lnTo>
                    <a:pt x="2614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6" name="Google Shape;619;p39">
              <a:extLst>
                <a:ext uri="{FF2B5EF4-FFF2-40B4-BE49-F238E27FC236}">
                  <a16:creationId xmlns:a16="http://schemas.microsoft.com/office/drawing/2014/main" id="{712C5DA2-0152-4950-BC6B-DCBC8B80018A}"/>
                </a:ext>
              </a:extLst>
            </p:cNvPr>
            <p:cNvSpPr/>
            <p:nvPr/>
          </p:nvSpPr>
          <p:spPr>
            <a:xfrm>
              <a:off x="5275975" y="4344850"/>
              <a:ext cx="470150" cy="334025"/>
            </a:xfrm>
            <a:custGeom>
              <a:avLst/>
              <a:gdLst/>
              <a:ahLst/>
              <a:cxnLst/>
              <a:rect l="l" t="t" r="r" b="b"/>
              <a:pathLst>
                <a:path w="18806" h="13361" extrusionOk="0">
                  <a:moveTo>
                    <a:pt x="10062" y="1344"/>
                  </a:moveTo>
                  <a:lnTo>
                    <a:pt x="10673" y="1368"/>
                  </a:lnTo>
                  <a:lnTo>
                    <a:pt x="11699" y="1442"/>
                  </a:lnTo>
                  <a:lnTo>
                    <a:pt x="12529" y="1564"/>
                  </a:lnTo>
                  <a:lnTo>
                    <a:pt x="13164" y="1686"/>
                  </a:lnTo>
                  <a:lnTo>
                    <a:pt x="13628" y="1808"/>
                  </a:lnTo>
                  <a:lnTo>
                    <a:pt x="13946" y="1906"/>
                  </a:lnTo>
                  <a:lnTo>
                    <a:pt x="14166" y="2003"/>
                  </a:lnTo>
                  <a:lnTo>
                    <a:pt x="14214" y="2052"/>
                  </a:lnTo>
                  <a:lnTo>
                    <a:pt x="14288" y="2174"/>
                  </a:lnTo>
                  <a:lnTo>
                    <a:pt x="14459" y="2638"/>
                  </a:lnTo>
                  <a:lnTo>
                    <a:pt x="14678" y="3273"/>
                  </a:lnTo>
                  <a:lnTo>
                    <a:pt x="14898" y="4006"/>
                  </a:lnTo>
                  <a:lnTo>
                    <a:pt x="15313" y="5374"/>
                  </a:lnTo>
                  <a:lnTo>
                    <a:pt x="15484" y="5984"/>
                  </a:lnTo>
                  <a:lnTo>
                    <a:pt x="15460" y="6033"/>
                  </a:lnTo>
                  <a:lnTo>
                    <a:pt x="15411" y="6106"/>
                  </a:lnTo>
                  <a:lnTo>
                    <a:pt x="15313" y="6180"/>
                  </a:lnTo>
                  <a:lnTo>
                    <a:pt x="15167" y="6277"/>
                  </a:lnTo>
                  <a:lnTo>
                    <a:pt x="14972" y="6399"/>
                  </a:lnTo>
                  <a:lnTo>
                    <a:pt x="14727" y="6522"/>
                  </a:lnTo>
                  <a:lnTo>
                    <a:pt x="14410" y="6619"/>
                  </a:lnTo>
                  <a:lnTo>
                    <a:pt x="14068" y="6741"/>
                  </a:lnTo>
                  <a:lnTo>
                    <a:pt x="13677" y="6864"/>
                  </a:lnTo>
                  <a:lnTo>
                    <a:pt x="13213" y="6986"/>
                  </a:lnTo>
                  <a:lnTo>
                    <a:pt x="12725" y="7083"/>
                  </a:lnTo>
                  <a:lnTo>
                    <a:pt x="12163" y="7181"/>
                  </a:lnTo>
                  <a:lnTo>
                    <a:pt x="11552" y="7254"/>
                  </a:lnTo>
                  <a:lnTo>
                    <a:pt x="10893" y="7303"/>
                  </a:lnTo>
                  <a:lnTo>
                    <a:pt x="10185" y="7352"/>
                  </a:lnTo>
                  <a:lnTo>
                    <a:pt x="8622" y="7352"/>
                  </a:lnTo>
                  <a:lnTo>
                    <a:pt x="7913" y="7303"/>
                  </a:lnTo>
                  <a:lnTo>
                    <a:pt x="7254" y="7254"/>
                  </a:lnTo>
                  <a:lnTo>
                    <a:pt x="6643" y="7181"/>
                  </a:lnTo>
                  <a:lnTo>
                    <a:pt x="6082" y="7083"/>
                  </a:lnTo>
                  <a:lnTo>
                    <a:pt x="5593" y="6986"/>
                  </a:lnTo>
                  <a:lnTo>
                    <a:pt x="5129" y="6864"/>
                  </a:lnTo>
                  <a:lnTo>
                    <a:pt x="4738" y="6741"/>
                  </a:lnTo>
                  <a:lnTo>
                    <a:pt x="4396" y="6619"/>
                  </a:lnTo>
                  <a:lnTo>
                    <a:pt x="4079" y="6522"/>
                  </a:lnTo>
                  <a:lnTo>
                    <a:pt x="3835" y="6399"/>
                  </a:lnTo>
                  <a:lnTo>
                    <a:pt x="3639" y="6277"/>
                  </a:lnTo>
                  <a:lnTo>
                    <a:pt x="3493" y="6180"/>
                  </a:lnTo>
                  <a:lnTo>
                    <a:pt x="3395" y="6106"/>
                  </a:lnTo>
                  <a:lnTo>
                    <a:pt x="3346" y="6033"/>
                  </a:lnTo>
                  <a:lnTo>
                    <a:pt x="3322" y="5984"/>
                  </a:lnTo>
                  <a:lnTo>
                    <a:pt x="3493" y="5374"/>
                  </a:lnTo>
                  <a:lnTo>
                    <a:pt x="3908" y="4006"/>
                  </a:lnTo>
                  <a:lnTo>
                    <a:pt x="4128" y="3273"/>
                  </a:lnTo>
                  <a:lnTo>
                    <a:pt x="4347" y="2638"/>
                  </a:lnTo>
                  <a:lnTo>
                    <a:pt x="4518" y="2174"/>
                  </a:lnTo>
                  <a:lnTo>
                    <a:pt x="4592" y="2052"/>
                  </a:lnTo>
                  <a:lnTo>
                    <a:pt x="4641" y="2003"/>
                  </a:lnTo>
                  <a:lnTo>
                    <a:pt x="4860" y="1906"/>
                  </a:lnTo>
                  <a:lnTo>
                    <a:pt x="5178" y="1808"/>
                  </a:lnTo>
                  <a:lnTo>
                    <a:pt x="5642" y="1686"/>
                  </a:lnTo>
                  <a:lnTo>
                    <a:pt x="6277" y="1564"/>
                  </a:lnTo>
                  <a:lnTo>
                    <a:pt x="7107" y="1442"/>
                  </a:lnTo>
                  <a:lnTo>
                    <a:pt x="8133" y="1368"/>
                  </a:lnTo>
                  <a:lnTo>
                    <a:pt x="8744" y="1344"/>
                  </a:lnTo>
                  <a:close/>
                  <a:moveTo>
                    <a:pt x="11919" y="9916"/>
                  </a:moveTo>
                  <a:lnTo>
                    <a:pt x="12016" y="9941"/>
                  </a:lnTo>
                  <a:lnTo>
                    <a:pt x="12090" y="9990"/>
                  </a:lnTo>
                  <a:lnTo>
                    <a:pt x="12138" y="10063"/>
                  </a:lnTo>
                  <a:lnTo>
                    <a:pt x="12163" y="10161"/>
                  </a:lnTo>
                  <a:lnTo>
                    <a:pt x="12138" y="10258"/>
                  </a:lnTo>
                  <a:lnTo>
                    <a:pt x="12090" y="10332"/>
                  </a:lnTo>
                  <a:lnTo>
                    <a:pt x="12016" y="10380"/>
                  </a:lnTo>
                  <a:lnTo>
                    <a:pt x="11919" y="10405"/>
                  </a:lnTo>
                  <a:lnTo>
                    <a:pt x="6887" y="10405"/>
                  </a:lnTo>
                  <a:lnTo>
                    <a:pt x="6790" y="10380"/>
                  </a:lnTo>
                  <a:lnTo>
                    <a:pt x="6717" y="10332"/>
                  </a:lnTo>
                  <a:lnTo>
                    <a:pt x="6668" y="10258"/>
                  </a:lnTo>
                  <a:lnTo>
                    <a:pt x="6643" y="10161"/>
                  </a:lnTo>
                  <a:lnTo>
                    <a:pt x="6668" y="10063"/>
                  </a:lnTo>
                  <a:lnTo>
                    <a:pt x="6717" y="9990"/>
                  </a:lnTo>
                  <a:lnTo>
                    <a:pt x="6790" y="9941"/>
                  </a:lnTo>
                  <a:lnTo>
                    <a:pt x="6887" y="9916"/>
                  </a:lnTo>
                  <a:close/>
                  <a:moveTo>
                    <a:pt x="11626" y="10991"/>
                  </a:moveTo>
                  <a:lnTo>
                    <a:pt x="11723" y="11015"/>
                  </a:lnTo>
                  <a:lnTo>
                    <a:pt x="11797" y="11064"/>
                  </a:lnTo>
                  <a:lnTo>
                    <a:pt x="11845" y="11138"/>
                  </a:lnTo>
                  <a:lnTo>
                    <a:pt x="11870" y="11235"/>
                  </a:lnTo>
                  <a:lnTo>
                    <a:pt x="11845" y="11333"/>
                  </a:lnTo>
                  <a:lnTo>
                    <a:pt x="11797" y="11406"/>
                  </a:lnTo>
                  <a:lnTo>
                    <a:pt x="11723" y="11455"/>
                  </a:lnTo>
                  <a:lnTo>
                    <a:pt x="11626" y="11479"/>
                  </a:lnTo>
                  <a:lnTo>
                    <a:pt x="7181" y="11479"/>
                  </a:lnTo>
                  <a:lnTo>
                    <a:pt x="7083" y="11455"/>
                  </a:lnTo>
                  <a:lnTo>
                    <a:pt x="7010" y="11406"/>
                  </a:lnTo>
                  <a:lnTo>
                    <a:pt x="6961" y="11333"/>
                  </a:lnTo>
                  <a:lnTo>
                    <a:pt x="6936" y="11235"/>
                  </a:lnTo>
                  <a:lnTo>
                    <a:pt x="6961" y="11138"/>
                  </a:lnTo>
                  <a:lnTo>
                    <a:pt x="7010" y="11064"/>
                  </a:lnTo>
                  <a:lnTo>
                    <a:pt x="7083" y="11015"/>
                  </a:lnTo>
                  <a:lnTo>
                    <a:pt x="7181" y="10991"/>
                  </a:lnTo>
                  <a:close/>
                  <a:moveTo>
                    <a:pt x="4152" y="9110"/>
                  </a:moveTo>
                  <a:lnTo>
                    <a:pt x="4299" y="9159"/>
                  </a:lnTo>
                  <a:lnTo>
                    <a:pt x="4470" y="9208"/>
                  </a:lnTo>
                  <a:lnTo>
                    <a:pt x="4616" y="9281"/>
                  </a:lnTo>
                  <a:lnTo>
                    <a:pt x="4763" y="9379"/>
                  </a:lnTo>
                  <a:lnTo>
                    <a:pt x="4885" y="9501"/>
                  </a:lnTo>
                  <a:lnTo>
                    <a:pt x="5129" y="9745"/>
                  </a:lnTo>
                  <a:lnTo>
                    <a:pt x="5324" y="10039"/>
                  </a:lnTo>
                  <a:lnTo>
                    <a:pt x="5471" y="10332"/>
                  </a:lnTo>
                  <a:lnTo>
                    <a:pt x="5569" y="10649"/>
                  </a:lnTo>
                  <a:lnTo>
                    <a:pt x="5593" y="10796"/>
                  </a:lnTo>
                  <a:lnTo>
                    <a:pt x="5593" y="10918"/>
                  </a:lnTo>
                  <a:lnTo>
                    <a:pt x="5593" y="11064"/>
                  </a:lnTo>
                  <a:lnTo>
                    <a:pt x="5569" y="11162"/>
                  </a:lnTo>
                  <a:lnTo>
                    <a:pt x="5520" y="11260"/>
                  </a:lnTo>
                  <a:lnTo>
                    <a:pt x="5471" y="11357"/>
                  </a:lnTo>
                  <a:lnTo>
                    <a:pt x="5398" y="11431"/>
                  </a:lnTo>
                  <a:lnTo>
                    <a:pt x="5324" y="11504"/>
                  </a:lnTo>
                  <a:lnTo>
                    <a:pt x="5129" y="11602"/>
                  </a:lnTo>
                  <a:lnTo>
                    <a:pt x="4885" y="11675"/>
                  </a:lnTo>
                  <a:lnTo>
                    <a:pt x="4616" y="11699"/>
                  </a:lnTo>
                  <a:lnTo>
                    <a:pt x="4299" y="11724"/>
                  </a:lnTo>
                  <a:lnTo>
                    <a:pt x="3981" y="11724"/>
                  </a:lnTo>
                  <a:lnTo>
                    <a:pt x="3639" y="11699"/>
                  </a:lnTo>
                  <a:lnTo>
                    <a:pt x="3346" y="11626"/>
                  </a:lnTo>
                  <a:lnTo>
                    <a:pt x="3077" y="11504"/>
                  </a:lnTo>
                  <a:lnTo>
                    <a:pt x="2833" y="11333"/>
                  </a:lnTo>
                  <a:lnTo>
                    <a:pt x="2638" y="11162"/>
                  </a:lnTo>
                  <a:lnTo>
                    <a:pt x="2467" y="10918"/>
                  </a:lnTo>
                  <a:lnTo>
                    <a:pt x="2418" y="10820"/>
                  </a:lnTo>
                  <a:lnTo>
                    <a:pt x="2394" y="10674"/>
                  </a:lnTo>
                  <a:lnTo>
                    <a:pt x="2369" y="10551"/>
                  </a:lnTo>
                  <a:lnTo>
                    <a:pt x="2345" y="10429"/>
                  </a:lnTo>
                  <a:lnTo>
                    <a:pt x="2369" y="10283"/>
                  </a:lnTo>
                  <a:lnTo>
                    <a:pt x="2394" y="10161"/>
                  </a:lnTo>
                  <a:lnTo>
                    <a:pt x="2418" y="10039"/>
                  </a:lnTo>
                  <a:lnTo>
                    <a:pt x="2467" y="9916"/>
                  </a:lnTo>
                  <a:lnTo>
                    <a:pt x="2638" y="9697"/>
                  </a:lnTo>
                  <a:lnTo>
                    <a:pt x="2833" y="9501"/>
                  </a:lnTo>
                  <a:lnTo>
                    <a:pt x="3077" y="9330"/>
                  </a:lnTo>
                  <a:lnTo>
                    <a:pt x="3346" y="9208"/>
                  </a:lnTo>
                  <a:lnTo>
                    <a:pt x="3639" y="9135"/>
                  </a:lnTo>
                  <a:lnTo>
                    <a:pt x="3981" y="9110"/>
                  </a:lnTo>
                  <a:close/>
                  <a:moveTo>
                    <a:pt x="14825" y="9110"/>
                  </a:moveTo>
                  <a:lnTo>
                    <a:pt x="15167" y="9135"/>
                  </a:lnTo>
                  <a:lnTo>
                    <a:pt x="15460" y="9208"/>
                  </a:lnTo>
                  <a:lnTo>
                    <a:pt x="15729" y="9330"/>
                  </a:lnTo>
                  <a:lnTo>
                    <a:pt x="15973" y="9501"/>
                  </a:lnTo>
                  <a:lnTo>
                    <a:pt x="16168" y="9697"/>
                  </a:lnTo>
                  <a:lnTo>
                    <a:pt x="16339" y="9916"/>
                  </a:lnTo>
                  <a:lnTo>
                    <a:pt x="16388" y="10039"/>
                  </a:lnTo>
                  <a:lnTo>
                    <a:pt x="16412" y="10161"/>
                  </a:lnTo>
                  <a:lnTo>
                    <a:pt x="16437" y="10283"/>
                  </a:lnTo>
                  <a:lnTo>
                    <a:pt x="16461" y="10429"/>
                  </a:lnTo>
                  <a:lnTo>
                    <a:pt x="16437" y="10551"/>
                  </a:lnTo>
                  <a:lnTo>
                    <a:pt x="16412" y="10674"/>
                  </a:lnTo>
                  <a:lnTo>
                    <a:pt x="16388" y="10820"/>
                  </a:lnTo>
                  <a:lnTo>
                    <a:pt x="16339" y="10918"/>
                  </a:lnTo>
                  <a:lnTo>
                    <a:pt x="16168" y="11162"/>
                  </a:lnTo>
                  <a:lnTo>
                    <a:pt x="15973" y="11333"/>
                  </a:lnTo>
                  <a:lnTo>
                    <a:pt x="15729" y="11504"/>
                  </a:lnTo>
                  <a:lnTo>
                    <a:pt x="15460" y="11626"/>
                  </a:lnTo>
                  <a:lnTo>
                    <a:pt x="15167" y="11699"/>
                  </a:lnTo>
                  <a:lnTo>
                    <a:pt x="14825" y="11724"/>
                  </a:lnTo>
                  <a:lnTo>
                    <a:pt x="14507" y="11724"/>
                  </a:lnTo>
                  <a:lnTo>
                    <a:pt x="14190" y="11699"/>
                  </a:lnTo>
                  <a:lnTo>
                    <a:pt x="13921" y="11675"/>
                  </a:lnTo>
                  <a:lnTo>
                    <a:pt x="13677" y="11602"/>
                  </a:lnTo>
                  <a:lnTo>
                    <a:pt x="13482" y="11504"/>
                  </a:lnTo>
                  <a:lnTo>
                    <a:pt x="13408" y="11431"/>
                  </a:lnTo>
                  <a:lnTo>
                    <a:pt x="13335" y="11357"/>
                  </a:lnTo>
                  <a:lnTo>
                    <a:pt x="13286" y="11260"/>
                  </a:lnTo>
                  <a:lnTo>
                    <a:pt x="13237" y="11162"/>
                  </a:lnTo>
                  <a:lnTo>
                    <a:pt x="13213" y="11064"/>
                  </a:lnTo>
                  <a:lnTo>
                    <a:pt x="13213" y="10918"/>
                  </a:lnTo>
                  <a:lnTo>
                    <a:pt x="13213" y="10796"/>
                  </a:lnTo>
                  <a:lnTo>
                    <a:pt x="13237" y="10649"/>
                  </a:lnTo>
                  <a:lnTo>
                    <a:pt x="13335" y="10332"/>
                  </a:lnTo>
                  <a:lnTo>
                    <a:pt x="13482" y="10039"/>
                  </a:lnTo>
                  <a:lnTo>
                    <a:pt x="13677" y="9745"/>
                  </a:lnTo>
                  <a:lnTo>
                    <a:pt x="13921" y="9501"/>
                  </a:lnTo>
                  <a:lnTo>
                    <a:pt x="14043" y="9379"/>
                  </a:lnTo>
                  <a:lnTo>
                    <a:pt x="14190" y="9281"/>
                  </a:lnTo>
                  <a:lnTo>
                    <a:pt x="14337" y="9208"/>
                  </a:lnTo>
                  <a:lnTo>
                    <a:pt x="14507" y="9159"/>
                  </a:lnTo>
                  <a:lnTo>
                    <a:pt x="14654" y="9110"/>
                  </a:lnTo>
                  <a:close/>
                  <a:moveTo>
                    <a:pt x="9403" y="1"/>
                  </a:moveTo>
                  <a:lnTo>
                    <a:pt x="8280" y="25"/>
                  </a:lnTo>
                  <a:lnTo>
                    <a:pt x="7303" y="74"/>
                  </a:lnTo>
                  <a:lnTo>
                    <a:pt x="6497" y="147"/>
                  </a:lnTo>
                  <a:lnTo>
                    <a:pt x="5837" y="220"/>
                  </a:lnTo>
                  <a:lnTo>
                    <a:pt x="5324" y="318"/>
                  </a:lnTo>
                  <a:lnTo>
                    <a:pt x="4958" y="391"/>
                  </a:lnTo>
                  <a:lnTo>
                    <a:pt x="4665" y="440"/>
                  </a:lnTo>
                  <a:lnTo>
                    <a:pt x="4421" y="538"/>
                  </a:lnTo>
                  <a:lnTo>
                    <a:pt x="4201" y="660"/>
                  </a:lnTo>
                  <a:lnTo>
                    <a:pt x="3981" y="807"/>
                  </a:lnTo>
                  <a:lnTo>
                    <a:pt x="3761" y="978"/>
                  </a:lnTo>
                  <a:lnTo>
                    <a:pt x="3590" y="1173"/>
                  </a:lnTo>
                  <a:lnTo>
                    <a:pt x="3419" y="1368"/>
                  </a:lnTo>
                  <a:lnTo>
                    <a:pt x="3273" y="1588"/>
                  </a:lnTo>
                  <a:lnTo>
                    <a:pt x="3175" y="1808"/>
                  </a:lnTo>
                  <a:lnTo>
                    <a:pt x="2272" y="4153"/>
                  </a:lnTo>
                  <a:lnTo>
                    <a:pt x="928" y="4153"/>
                  </a:lnTo>
                  <a:lnTo>
                    <a:pt x="831" y="4177"/>
                  </a:lnTo>
                  <a:lnTo>
                    <a:pt x="733" y="4226"/>
                  </a:lnTo>
                  <a:lnTo>
                    <a:pt x="635" y="4299"/>
                  </a:lnTo>
                  <a:lnTo>
                    <a:pt x="464" y="4446"/>
                  </a:lnTo>
                  <a:lnTo>
                    <a:pt x="293" y="4641"/>
                  </a:lnTo>
                  <a:lnTo>
                    <a:pt x="171" y="4861"/>
                  </a:lnTo>
                  <a:lnTo>
                    <a:pt x="73" y="5105"/>
                  </a:lnTo>
                  <a:lnTo>
                    <a:pt x="25" y="5349"/>
                  </a:lnTo>
                  <a:lnTo>
                    <a:pt x="0" y="5569"/>
                  </a:lnTo>
                  <a:lnTo>
                    <a:pt x="25" y="5764"/>
                  </a:lnTo>
                  <a:lnTo>
                    <a:pt x="73" y="5911"/>
                  </a:lnTo>
                  <a:lnTo>
                    <a:pt x="171" y="6033"/>
                  </a:lnTo>
                  <a:lnTo>
                    <a:pt x="293" y="6106"/>
                  </a:lnTo>
                  <a:lnTo>
                    <a:pt x="464" y="6155"/>
                  </a:lnTo>
                  <a:lnTo>
                    <a:pt x="635" y="6204"/>
                  </a:lnTo>
                  <a:lnTo>
                    <a:pt x="1466" y="6204"/>
                  </a:lnTo>
                  <a:lnTo>
                    <a:pt x="1148" y="7034"/>
                  </a:lnTo>
                  <a:lnTo>
                    <a:pt x="1002" y="7547"/>
                  </a:lnTo>
                  <a:lnTo>
                    <a:pt x="879" y="8109"/>
                  </a:lnTo>
                  <a:lnTo>
                    <a:pt x="782" y="8695"/>
                  </a:lnTo>
                  <a:lnTo>
                    <a:pt x="757" y="9233"/>
                  </a:lnTo>
                  <a:lnTo>
                    <a:pt x="757" y="13360"/>
                  </a:lnTo>
                  <a:lnTo>
                    <a:pt x="18049" y="13360"/>
                  </a:lnTo>
                  <a:lnTo>
                    <a:pt x="18049" y="9233"/>
                  </a:lnTo>
                  <a:lnTo>
                    <a:pt x="18024" y="8695"/>
                  </a:lnTo>
                  <a:lnTo>
                    <a:pt x="17927" y="8109"/>
                  </a:lnTo>
                  <a:lnTo>
                    <a:pt x="17805" y="7547"/>
                  </a:lnTo>
                  <a:lnTo>
                    <a:pt x="17658" y="7034"/>
                  </a:lnTo>
                  <a:lnTo>
                    <a:pt x="17341" y="6204"/>
                  </a:lnTo>
                  <a:lnTo>
                    <a:pt x="18171" y="6204"/>
                  </a:lnTo>
                  <a:lnTo>
                    <a:pt x="18342" y="6155"/>
                  </a:lnTo>
                  <a:lnTo>
                    <a:pt x="18513" y="6106"/>
                  </a:lnTo>
                  <a:lnTo>
                    <a:pt x="18635" y="6033"/>
                  </a:lnTo>
                  <a:lnTo>
                    <a:pt x="18733" y="5911"/>
                  </a:lnTo>
                  <a:lnTo>
                    <a:pt x="18782" y="5764"/>
                  </a:lnTo>
                  <a:lnTo>
                    <a:pt x="18806" y="5569"/>
                  </a:lnTo>
                  <a:lnTo>
                    <a:pt x="18782" y="5349"/>
                  </a:lnTo>
                  <a:lnTo>
                    <a:pt x="18733" y="5105"/>
                  </a:lnTo>
                  <a:lnTo>
                    <a:pt x="18635" y="4861"/>
                  </a:lnTo>
                  <a:lnTo>
                    <a:pt x="18513" y="4641"/>
                  </a:lnTo>
                  <a:lnTo>
                    <a:pt x="18342" y="4446"/>
                  </a:lnTo>
                  <a:lnTo>
                    <a:pt x="18171" y="4299"/>
                  </a:lnTo>
                  <a:lnTo>
                    <a:pt x="18073" y="4226"/>
                  </a:lnTo>
                  <a:lnTo>
                    <a:pt x="17976" y="4177"/>
                  </a:lnTo>
                  <a:lnTo>
                    <a:pt x="17878" y="4153"/>
                  </a:lnTo>
                  <a:lnTo>
                    <a:pt x="16535" y="4153"/>
                  </a:lnTo>
                  <a:lnTo>
                    <a:pt x="15631" y="1808"/>
                  </a:lnTo>
                  <a:lnTo>
                    <a:pt x="15533" y="1588"/>
                  </a:lnTo>
                  <a:lnTo>
                    <a:pt x="15387" y="1368"/>
                  </a:lnTo>
                  <a:lnTo>
                    <a:pt x="15216" y="1173"/>
                  </a:lnTo>
                  <a:lnTo>
                    <a:pt x="15045" y="978"/>
                  </a:lnTo>
                  <a:lnTo>
                    <a:pt x="14825" y="807"/>
                  </a:lnTo>
                  <a:lnTo>
                    <a:pt x="14605" y="660"/>
                  </a:lnTo>
                  <a:lnTo>
                    <a:pt x="14385" y="538"/>
                  </a:lnTo>
                  <a:lnTo>
                    <a:pt x="14141" y="440"/>
                  </a:lnTo>
                  <a:lnTo>
                    <a:pt x="13848" y="391"/>
                  </a:lnTo>
                  <a:lnTo>
                    <a:pt x="13482" y="318"/>
                  </a:lnTo>
                  <a:lnTo>
                    <a:pt x="12969" y="220"/>
                  </a:lnTo>
                  <a:lnTo>
                    <a:pt x="12309" y="147"/>
                  </a:lnTo>
                  <a:lnTo>
                    <a:pt x="11503" y="74"/>
                  </a:lnTo>
                  <a:lnTo>
                    <a:pt x="10527" y="25"/>
                  </a:lnTo>
                  <a:lnTo>
                    <a:pt x="94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97" name="Google Shape;620;p39">
            <a:extLst>
              <a:ext uri="{FF2B5EF4-FFF2-40B4-BE49-F238E27FC236}">
                <a16:creationId xmlns:a16="http://schemas.microsoft.com/office/drawing/2014/main" id="{A8FAB3AD-A7FF-42BE-9790-C7476084D748}"/>
              </a:ext>
            </a:extLst>
          </p:cNvPr>
          <p:cNvSpPr/>
          <p:nvPr/>
        </p:nvSpPr>
        <p:spPr>
          <a:xfrm>
            <a:off x="6485735" y="5020670"/>
            <a:ext cx="471003" cy="470975"/>
          </a:xfrm>
          <a:custGeom>
            <a:avLst/>
            <a:gdLst/>
            <a:ahLst/>
            <a:cxnLst/>
            <a:rect l="l" t="t" r="r" b="b"/>
            <a:pathLst>
              <a:path w="16902" h="16901" extrusionOk="0">
                <a:moveTo>
                  <a:pt x="14386" y="757"/>
                </a:moveTo>
                <a:lnTo>
                  <a:pt x="14557" y="782"/>
                </a:lnTo>
                <a:lnTo>
                  <a:pt x="14728" y="806"/>
                </a:lnTo>
                <a:lnTo>
                  <a:pt x="14899" y="831"/>
                </a:lnTo>
                <a:lnTo>
                  <a:pt x="15070" y="904"/>
                </a:lnTo>
                <a:lnTo>
                  <a:pt x="15216" y="977"/>
                </a:lnTo>
                <a:lnTo>
                  <a:pt x="15363" y="1050"/>
                </a:lnTo>
                <a:lnTo>
                  <a:pt x="15509" y="1148"/>
                </a:lnTo>
                <a:lnTo>
                  <a:pt x="15631" y="1270"/>
                </a:lnTo>
                <a:lnTo>
                  <a:pt x="15729" y="1392"/>
                </a:lnTo>
                <a:lnTo>
                  <a:pt x="15827" y="1539"/>
                </a:lnTo>
                <a:lnTo>
                  <a:pt x="15925" y="1661"/>
                </a:lnTo>
                <a:lnTo>
                  <a:pt x="15998" y="1807"/>
                </a:lnTo>
                <a:lnTo>
                  <a:pt x="16047" y="1978"/>
                </a:lnTo>
                <a:lnTo>
                  <a:pt x="16095" y="2125"/>
                </a:lnTo>
                <a:lnTo>
                  <a:pt x="16120" y="2296"/>
                </a:lnTo>
                <a:lnTo>
                  <a:pt x="16144" y="2467"/>
                </a:lnTo>
                <a:lnTo>
                  <a:pt x="16120" y="2565"/>
                </a:lnTo>
                <a:lnTo>
                  <a:pt x="16071" y="2638"/>
                </a:lnTo>
                <a:lnTo>
                  <a:pt x="15998" y="2687"/>
                </a:lnTo>
                <a:lnTo>
                  <a:pt x="15900" y="2711"/>
                </a:lnTo>
                <a:lnTo>
                  <a:pt x="15802" y="2687"/>
                </a:lnTo>
                <a:lnTo>
                  <a:pt x="15729" y="2638"/>
                </a:lnTo>
                <a:lnTo>
                  <a:pt x="15680" y="2565"/>
                </a:lnTo>
                <a:lnTo>
                  <a:pt x="15656" y="2467"/>
                </a:lnTo>
                <a:lnTo>
                  <a:pt x="15631" y="2247"/>
                </a:lnTo>
                <a:lnTo>
                  <a:pt x="15558" y="2003"/>
                </a:lnTo>
                <a:lnTo>
                  <a:pt x="15436" y="1807"/>
                </a:lnTo>
                <a:lnTo>
                  <a:pt x="15290" y="1612"/>
                </a:lnTo>
                <a:lnTo>
                  <a:pt x="15094" y="1466"/>
                </a:lnTo>
                <a:lnTo>
                  <a:pt x="14874" y="1343"/>
                </a:lnTo>
                <a:lnTo>
                  <a:pt x="14630" y="1270"/>
                </a:lnTo>
                <a:lnTo>
                  <a:pt x="14386" y="1246"/>
                </a:lnTo>
                <a:lnTo>
                  <a:pt x="14288" y="1246"/>
                </a:lnTo>
                <a:lnTo>
                  <a:pt x="14215" y="1172"/>
                </a:lnTo>
                <a:lnTo>
                  <a:pt x="14166" y="1099"/>
                </a:lnTo>
                <a:lnTo>
                  <a:pt x="14142" y="1002"/>
                </a:lnTo>
                <a:lnTo>
                  <a:pt x="14166" y="904"/>
                </a:lnTo>
                <a:lnTo>
                  <a:pt x="14215" y="831"/>
                </a:lnTo>
                <a:lnTo>
                  <a:pt x="14288" y="782"/>
                </a:lnTo>
                <a:lnTo>
                  <a:pt x="14386" y="757"/>
                </a:lnTo>
                <a:close/>
                <a:moveTo>
                  <a:pt x="15460" y="0"/>
                </a:moveTo>
                <a:lnTo>
                  <a:pt x="15167" y="25"/>
                </a:lnTo>
                <a:lnTo>
                  <a:pt x="14850" y="49"/>
                </a:lnTo>
                <a:lnTo>
                  <a:pt x="14557" y="122"/>
                </a:lnTo>
                <a:lnTo>
                  <a:pt x="14117" y="244"/>
                </a:lnTo>
                <a:lnTo>
                  <a:pt x="13873" y="318"/>
                </a:lnTo>
                <a:lnTo>
                  <a:pt x="13653" y="415"/>
                </a:lnTo>
                <a:lnTo>
                  <a:pt x="13458" y="537"/>
                </a:lnTo>
                <a:lnTo>
                  <a:pt x="13287" y="660"/>
                </a:lnTo>
                <a:lnTo>
                  <a:pt x="10625" y="3346"/>
                </a:lnTo>
                <a:lnTo>
                  <a:pt x="2858" y="1221"/>
                </a:lnTo>
                <a:lnTo>
                  <a:pt x="2712" y="1197"/>
                </a:lnTo>
                <a:lnTo>
                  <a:pt x="2590" y="1221"/>
                </a:lnTo>
                <a:lnTo>
                  <a:pt x="2467" y="1270"/>
                </a:lnTo>
                <a:lnTo>
                  <a:pt x="2345" y="1343"/>
                </a:lnTo>
                <a:lnTo>
                  <a:pt x="1613" y="2101"/>
                </a:lnTo>
                <a:lnTo>
                  <a:pt x="1539" y="2198"/>
                </a:lnTo>
                <a:lnTo>
                  <a:pt x="1491" y="2296"/>
                </a:lnTo>
                <a:lnTo>
                  <a:pt x="1466" y="2418"/>
                </a:lnTo>
                <a:lnTo>
                  <a:pt x="1466" y="2516"/>
                </a:lnTo>
                <a:lnTo>
                  <a:pt x="1491" y="2613"/>
                </a:lnTo>
                <a:lnTo>
                  <a:pt x="1515" y="2687"/>
                </a:lnTo>
                <a:lnTo>
                  <a:pt x="1613" y="2833"/>
                </a:lnTo>
                <a:lnTo>
                  <a:pt x="1710" y="2907"/>
                </a:lnTo>
                <a:lnTo>
                  <a:pt x="7425" y="6619"/>
                </a:lnTo>
                <a:lnTo>
                  <a:pt x="4177" y="10893"/>
                </a:lnTo>
                <a:lnTo>
                  <a:pt x="929" y="10331"/>
                </a:lnTo>
                <a:lnTo>
                  <a:pt x="831" y="10331"/>
                </a:lnTo>
                <a:lnTo>
                  <a:pt x="709" y="10356"/>
                </a:lnTo>
                <a:lnTo>
                  <a:pt x="611" y="10404"/>
                </a:lnTo>
                <a:lnTo>
                  <a:pt x="514" y="10478"/>
                </a:lnTo>
                <a:lnTo>
                  <a:pt x="147" y="10844"/>
                </a:lnTo>
                <a:lnTo>
                  <a:pt x="74" y="10942"/>
                </a:lnTo>
                <a:lnTo>
                  <a:pt x="25" y="11064"/>
                </a:lnTo>
                <a:lnTo>
                  <a:pt x="1" y="11186"/>
                </a:lnTo>
                <a:lnTo>
                  <a:pt x="1" y="11308"/>
                </a:lnTo>
                <a:lnTo>
                  <a:pt x="50" y="11455"/>
                </a:lnTo>
                <a:lnTo>
                  <a:pt x="147" y="11601"/>
                </a:lnTo>
                <a:lnTo>
                  <a:pt x="245" y="11674"/>
                </a:lnTo>
                <a:lnTo>
                  <a:pt x="3444" y="13457"/>
                </a:lnTo>
                <a:lnTo>
                  <a:pt x="5227" y="16657"/>
                </a:lnTo>
                <a:lnTo>
                  <a:pt x="5301" y="16754"/>
                </a:lnTo>
                <a:lnTo>
                  <a:pt x="5447" y="16852"/>
                </a:lnTo>
                <a:lnTo>
                  <a:pt x="5594" y="16901"/>
                </a:lnTo>
                <a:lnTo>
                  <a:pt x="5716" y="16901"/>
                </a:lnTo>
                <a:lnTo>
                  <a:pt x="5838" y="16877"/>
                </a:lnTo>
                <a:lnTo>
                  <a:pt x="5960" y="16828"/>
                </a:lnTo>
                <a:lnTo>
                  <a:pt x="6058" y="16754"/>
                </a:lnTo>
                <a:lnTo>
                  <a:pt x="6424" y="16388"/>
                </a:lnTo>
                <a:lnTo>
                  <a:pt x="6497" y="16290"/>
                </a:lnTo>
                <a:lnTo>
                  <a:pt x="6546" y="16193"/>
                </a:lnTo>
                <a:lnTo>
                  <a:pt x="6571" y="16071"/>
                </a:lnTo>
                <a:lnTo>
                  <a:pt x="6571" y="15973"/>
                </a:lnTo>
                <a:lnTo>
                  <a:pt x="6009" y="12725"/>
                </a:lnTo>
                <a:lnTo>
                  <a:pt x="10283" y="9476"/>
                </a:lnTo>
                <a:lnTo>
                  <a:pt x="13995" y="15191"/>
                </a:lnTo>
                <a:lnTo>
                  <a:pt x="14068" y="15289"/>
                </a:lnTo>
                <a:lnTo>
                  <a:pt x="14215" y="15387"/>
                </a:lnTo>
                <a:lnTo>
                  <a:pt x="14288" y="15411"/>
                </a:lnTo>
                <a:lnTo>
                  <a:pt x="14386" y="15436"/>
                </a:lnTo>
                <a:lnTo>
                  <a:pt x="14484" y="15436"/>
                </a:lnTo>
                <a:lnTo>
                  <a:pt x="14606" y="15411"/>
                </a:lnTo>
                <a:lnTo>
                  <a:pt x="14703" y="15362"/>
                </a:lnTo>
                <a:lnTo>
                  <a:pt x="14801" y="15289"/>
                </a:lnTo>
                <a:lnTo>
                  <a:pt x="15558" y="14556"/>
                </a:lnTo>
                <a:lnTo>
                  <a:pt x="15631" y="14434"/>
                </a:lnTo>
                <a:lnTo>
                  <a:pt x="15680" y="14312"/>
                </a:lnTo>
                <a:lnTo>
                  <a:pt x="15705" y="14190"/>
                </a:lnTo>
                <a:lnTo>
                  <a:pt x="15680" y="14043"/>
                </a:lnTo>
                <a:lnTo>
                  <a:pt x="13555" y="6277"/>
                </a:lnTo>
                <a:lnTo>
                  <a:pt x="16242" y="3615"/>
                </a:lnTo>
                <a:lnTo>
                  <a:pt x="16364" y="3444"/>
                </a:lnTo>
                <a:lnTo>
                  <a:pt x="16486" y="3248"/>
                </a:lnTo>
                <a:lnTo>
                  <a:pt x="16584" y="3029"/>
                </a:lnTo>
                <a:lnTo>
                  <a:pt x="16657" y="2784"/>
                </a:lnTo>
                <a:lnTo>
                  <a:pt x="16779" y="2345"/>
                </a:lnTo>
                <a:lnTo>
                  <a:pt x="16853" y="2052"/>
                </a:lnTo>
                <a:lnTo>
                  <a:pt x="16877" y="1734"/>
                </a:lnTo>
                <a:lnTo>
                  <a:pt x="16901" y="1441"/>
                </a:lnTo>
                <a:lnTo>
                  <a:pt x="16901" y="1197"/>
                </a:lnTo>
                <a:lnTo>
                  <a:pt x="16901" y="953"/>
                </a:lnTo>
                <a:lnTo>
                  <a:pt x="16853" y="757"/>
                </a:lnTo>
                <a:lnTo>
                  <a:pt x="16779" y="586"/>
                </a:lnTo>
                <a:lnTo>
                  <a:pt x="16706" y="415"/>
                </a:lnTo>
                <a:lnTo>
                  <a:pt x="16608" y="293"/>
                </a:lnTo>
                <a:lnTo>
                  <a:pt x="16486" y="196"/>
                </a:lnTo>
                <a:lnTo>
                  <a:pt x="16315" y="122"/>
                </a:lnTo>
                <a:lnTo>
                  <a:pt x="16144" y="49"/>
                </a:lnTo>
                <a:lnTo>
                  <a:pt x="15949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98" name="Google Shape;621;p39">
            <a:extLst>
              <a:ext uri="{FF2B5EF4-FFF2-40B4-BE49-F238E27FC236}">
                <a16:creationId xmlns:a16="http://schemas.microsoft.com/office/drawing/2014/main" id="{D5DBE25C-A01F-46E4-BD38-6667E725E533}"/>
              </a:ext>
            </a:extLst>
          </p:cNvPr>
          <p:cNvGrpSpPr/>
          <p:nvPr/>
        </p:nvGrpSpPr>
        <p:grpSpPr>
          <a:xfrm>
            <a:off x="7230719" y="4998021"/>
            <a:ext cx="483264" cy="515896"/>
            <a:chOff x="6642425" y="4312500"/>
            <a:chExt cx="433550" cy="462825"/>
          </a:xfrm>
          <a:solidFill>
            <a:schemeClr val="bg2"/>
          </a:solidFill>
        </p:grpSpPr>
        <p:sp>
          <p:nvSpPr>
            <p:cNvPr id="499" name="Google Shape;622;p39">
              <a:extLst>
                <a:ext uri="{FF2B5EF4-FFF2-40B4-BE49-F238E27FC236}">
                  <a16:creationId xmlns:a16="http://schemas.microsoft.com/office/drawing/2014/main" id="{484FC822-5D08-47DA-8853-8EC87C2FE164}"/>
                </a:ext>
              </a:extLst>
            </p:cNvPr>
            <p:cNvSpPr/>
            <p:nvPr/>
          </p:nvSpPr>
          <p:spPr>
            <a:xfrm>
              <a:off x="6642425" y="4687375"/>
              <a:ext cx="433550" cy="39125"/>
            </a:xfrm>
            <a:custGeom>
              <a:avLst/>
              <a:gdLst/>
              <a:ahLst/>
              <a:cxnLst/>
              <a:rect l="l" t="t" r="r" b="b"/>
              <a:pathLst>
                <a:path w="17342" h="1565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8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2"/>
                  </a:lnTo>
                  <a:lnTo>
                    <a:pt x="25" y="685"/>
                  </a:lnTo>
                  <a:lnTo>
                    <a:pt x="74" y="783"/>
                  </a:lnTo>
                  <a:lnTo>
                    <a:pt x="147" y="856"/>
                  </a:lnTo>
                  <a:lnTo>
                    <a:pt x="221" y="905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40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40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40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40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40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40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40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40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5"/>
                  </a:lnTo>
                  <a:lnTo>
                    <a:pt x="17195" y="856"/>
                  </a:lnTo>
                  <a:lnTo>
                    <a:pt x="17268" y="783"/>
                  </a:lnTo>
                  <a:lnTo>
                    <a:pt x="17317" y="685"/>
                  </a:lnTo>
                  <a:lnTo>
                    <a:pt x="17341" y="612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8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0" name="Google Shape;623;p39">
              <a:extLst>
                <a:ext uri="{FF2B5EF4-FFF2-40B4-BE49-F238E27FC236}">
                  <a16:creationId xmlns:a16="http://schemas.microsoft.com/office/drawing/2014/main" id="{71378CF3-8D42-4C22-88B5-64041715FE30}"/>
                </a:ext>
              </a:extLst>
            </p:cNvPr>
            <p:cNvSpPr/>
            <p:nvPr/>
          </p:nvSpPr>
          <p:spPr>
            <a:xfrm>
              <a:off x="6642425" y="4736225"/>
              <a:ext cx="433550" cy="39100"/>
            </a:xfrm>
            <a:custGeom>
              <a:avLst/>
              <a:gdLst/>
              <a:ahLst/>
              <a:cxnLst/>
              <a:rect l="l" t="t" r="r" b="b"/>
              <a:pathLst>
                <a:path w="17342" h="1564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1"/>
                  </a:lnTo>
                  <a:lnTo>
                    <a:pt x="25" y="685"/>
                  </a:lnTo>
                  <a:lnTo>
                    <a:pt x="74" y="782"/>
                  </a:lnTo>
                  <a:lnTo>
                    <a:pt x="147" y="856"/>
                  </a:lnTo>
                  <a:lnTo>
                    <a:pt x="221" y="904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39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39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39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39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39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39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39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39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4"/>
                  </a:lnTo>
                  <a:lnTo>
                    <a:pt x="17195" y="856"/>
                  </a:lnTo>
                  <a:lnTo>
                    <a:pt x="17268" y="782"/>
                  </a:lnTo>
                  <a:lnTo>
                    <a:pt x="17317" y="685"/>
                  </a:lnTo>
                  <a:lnTo>
                    <a:pt x="17341" y="611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7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1" name="Google Shape;624;p39">
              <a:extLst>
                <a:ext uri="{FF2B5EF4-FFF2-40B4-BE49-F238E27FC236}">
                  <a16:creationId xmlns:a16="http://schemas.microsoft.com/office/drawing/2014/main" id="{1ED967C9-7936-4B21-87EE-DFF8B9DF7276}"/>
                </a:ext>
              </a:extLst>
            </p:cNvPr>
            <p:cNvSpPr/>
            <p:nvPr/>
          </p:nvSpPr>
          <p:spPr>
            <a:xfrm>
              <a:off x="6684575" y="4312500"/>
              <a:ext cx="349875" cy="377350"/>
            </a:xfrm>
            <a:custGeom>
              <a:avLst/>
              <a:gdLst/>
              <a:ahLst/>
              <a:cxnLst/>
              <a:rect l="l" t="t" r="r" b="b"/>
              <a:pathLst>
                <a:path w="13995" h="15094" extrusionOk="0">
                  <a:moveTo>
                    <a:pt x="5691" y="5740"/>
                  </a:moveTo>
                  <a:lnTo>
                    <a:pt x="5764" y="5764"/>
                  </a:lnTo>
                  <a:lnTo>
                    <a:pt x="5813" y="5837"/>
                  </a:lnTo>
                  <a:lnTo>
                    <a:pt x="5862" y="5886"/>
                  </a:lnTo>
                  <a:lnTo>
                    <a:pt x="5935" y="6082"/>
                  </a:lnTo>
                  <a:lnTo>
                    <a:pt x="5959" y="6301"/>
                  </a:lnTo>
                  <a:lnTo>
                    <a:pt x="5935" y="6521"/>
                  </a:lnTo>
                  <a:lnTo>
                    <a:pt x="5862" y="6692"/>
                  </a:lnTo>
                  <a:lnTo>
                    <a:pt x="5813" y="6765"/>
                  </a:lnTo>
                  <a:lnTo>
                    <a:pt x="5764" y="6814"/>
                  </a:lnTo>
                  <a:lnTo>
                    <a:pt x="5691" y="6839"/>
                  </a:lnTo>
                  <a:lnTo>
                    <a:pt x="5642" y="6863"/>
                  </a:lnTo>
                  <a:lnTo>
                    <a:pt x="5569" y="6839"/>
                  </a:lnTo>
                  <a:lnTo>
                    <a:pt x="5520" y="6814"/>
                  </a:lnTo>
                  <a:lnTo>
                    <a:pt x="5446" y="6765"/>
                  </a:lnTo>
                  <a:lnTo>
                    <a:pt x="5398" y="6692"/>
                  </a:lnTo>
                  <a:lnTo>
                    <a:pt x="5349" y="6521"/>
                  </a:lnTo>
                  <a:lnTo>
                    <a:pt x="5324" y="6301"/>
                  </a:lnTo>
                  <a:lnTo>
                    <a:pt x="5349" y="6082"/>
                  </a:lnTo>
                  <a:lnTo>
                    <a:pt x="5398" y="5886"/>
                  </a:lnTo>
                  <a:lnTo>
                    <a:pt x="5446" y="5837"/>
                  </a:lnTo>
                  <a:lnTo>
                    <a:pt x="5520" y="5764"/>
                  </a:lnTo>
                  <a:lnTo>
                    <a:pt x="5569" y="5740"/>
                  </a:lnTo>
                  <a:close/>
                  <a:moveTo>
                    <a:pt x="8402" y="5740"/>
                  </a:moveTo>
                  <a:lnTo>
                    <a:pt x="8475" y="5764"/>
                  </a:lnTo>
                  <a:lnTo>
                    <a:pt x="8524" y="5837"/>
                  </a:lnTo>
                  <a:lnTo>
                    <a:pt x="8573" y="5886"/>
                  </a:lnTo>
                  <a:lnTo>
                    <a:pt x="8621" y="6082"/>
                  </a:lnTo>
                  <a:lnTo>
                    <a:pt x="8646" y="6301"/>
                  </a:lnTo>
                  <a:lnTo>
                    <a:pt x="8621" y="6521"/>
                  </a:lnTo>
                  <a:lnTo>
                    <a:pt x="8573" y="6692"/>
                  </a:lnTo>
                  <a:lnTo>
                    <a:pt x="8524" y="6765"/>
                  </a:lnTo>
                  <a:lnTo>
                    <a:pt x="8475" y="6814"/>
                  </a:lnTo>
                  <a:lnTo>
                    <a:pt x="8402" y="6839"/>
                  </a:lnTo>
                  <a:lnTo>
                    <a:pt x="8328" y="6863"/>
                  </a:lnTo>
                  <a:lnTo>
                    <a:pt x="8280" y="6839"/>
                  </a:lnTo>
                  <a:lnTo>
                    <a:pt x="8206" y="6814"/>
                  </a:lnTo>
                  <a:lnTo>
                    <a:pt x="8157" y="6765"/>
                  </a:lnTo>
                  <a:lnTo>
                    <a:pt x="8109" y="6692"/>
                  </a:lnTo>
                  <a:lnTo>
                    <a:pt x="8035" y="6521"/>
                  </a:lnTo>
                  <a:lnTo>
                    <a:pt x="8011" y="6301"/>
                  </a:lnTo>
                  <a:lnTo>
                    <a:pt x="8035" y="6082"/>
                  </a:lnTo>
                  <a:lnTo>
                    <a:pt x="8109" y="5886"/>
                  </a:lnTo>
                  <a:lnTo>
                    <a:pt x="8157" y="5837"/>
                  </a:lnTo>
                  <a:lnTo>
                    <a:pt x="8206" y="5764"/>
                  </a:lnTo>
                  <a:lnTo>
                    <a:pt x="8280" y="5740"/>
                  </a:lnTo>
                  <a:close/>
                  <a:moveTo>
                    <a:pt x="9867" y="2931"/>
                  </a:moveTo>
                  <a:lnTo>
                    <a:pt x="9867" y="4421"/>
                  </a:lnTo>
                  <a:lnTo>
                    <a:pt x="11552" y="4421"/>
                  </a:lnTo>
                  <a:lnTo>
                    <a:pt x="11552" y="6033"/>
                  </a:lnTo>
                  <a:lnTo>
                    <a:pt x="7229" y="4225"/>
                  </a:lnTo>
                  <a:lnTo>
                    <a:pt x="7229" y="9867"/>
                  </a:lnTo>
                  <a:lnTo>
                    <a:pt x="7205" y="9965"/>
                  </a:lnTo>
                  <a:lnTo>
                    <a:pt x="7156" y="10063"/>
                  </a:lnTo>
                  <a:lnTo>
                    <a:pt x="7083" y="10111"/>
                  </a:lnTo>
                  <a:lnTo>
                    <a:pt x="6887" y="10111"/>
                  </a:lnTo>
                  <a:lnTo>
                    <a:pt x="6814" y="10063"/>
                  </a:lnTo>
                  <a:lnTo>
                    <a:pt x="6765" y="9965"/>
                  </a:lnTo>
                  <a:lnTo>
                    <a:pt x="6741" y="9867"/>
                  </a:lnTo>
                  <a:lnTo>
                    <a:pt x="6741" y="4225"/>
                  </a:lnTo>
                  <a:lnTo>
                    <a:pt x="2418" y="6033"/>
                  </a:lnTo>
                  <a:lnTo>
                    <a:pt x="2418" y="4421"/>
                  </a:lnTo>
                  <a:lnTo>
                    <a:pt x="4103" y="4421"/>
                  </a:lnTo>
                  <a:lnTo>
                    <a:pt x="4103" y="2931"/>
                  </a:lnTo>
                  <a:close/>
                  <a:moveTo>
                    <a:pt x="5520" y="0"/>
                  </a:moveTo>
                  <a:lnTo>
                    <a:pt x="5520" y="2027"/>
                  </a:lnTo>
                  <a:lnTo>
                    <a:pt x="3151" y="2027"/>
                  </a:lnTo>
                  <a:lnTo>
                    <a:pt x="3151" y="3542"/>
                  </a:lnTo>
                  <a:lnTo>
                    <a:pt x="1466" y="3542"/>
                  </a:lnTo>
                  <a:lnTo>
                    <a:pt x="1466" y="6423"/>
                  </a:lnTo>
                  <a:lnTo>
                    <a:pt x="586" y="6765"/>
                  </a:lnTo>
                  <a:lnTo>
                    <a:pt x="415" y="6863"/>
                  </a:lnTo>
                  <a:lnTo>
                    <a:pt x="269" y="6985"/>
                  </a:lnTo>
                  <a:lnTo>
                    <a:pt x="147" y="7132"/>
                  </a:lnTo>
                  <a:lnTo>
                    <a:pt x="49" y="7278"/>
                  </a:lnTo>
                  <a:lnTo>
                    <a:pt x="0" y="7425"/>
                  </a:lnTo>
                  <a:lnTo>
                    <a:pt x="0" y="7596"/>
                  </a:lnTo>
                  <a:lnTo>
                    <a:pt x="0" y="7791"/>
                  </a:lnTo>
                  <a:lnTo>
                    <a:pt x="73" y="7987"/>
                  </a:lnTo>
                  <a:lnTo>
                    <a:pt x="1514" y="11308"/>
                  </a:lnTo>
                  <a:lnTo>
                    <a:pt x="1514" y="14874"/>
                  </a:lnTo>
                  <a:lnTo>
                    <a:pt x="1759" y="14752"/>
                  </a:lnTo>
                  <a:lnTo>
                    <a:pt x="2052" y="14630"/>
                  </a:lnTo>
                  <a:lnTo>
                    <a:pt x="2247" y="14581"/>
                  </a:lnTo>
                  <a:lnTo>
                    <a:pt x="2442" y="14556"/>
                  </a:lnTo>
                  <a:lnTo>
                    <a:pt x="2662" y="14532"/>
                  </a:lnTo>
                  <a:lnTo>
                    <a:pt x="2882" y="14508"/>
                  </a:lnTo>
                  <a:lnTo>
                    <a:pt x="3175" y="14532"/>
                  </a:lnTo>
                  <a:lnTo>
                    <a:pt x="3419" y="14556"/>
                  </a:lnTo>
                  <a:lnTo>
                    <a:pt x="3639" y="14605"/>
                  </a:lnTo>
                  <a:lnTo>
                    <a:pt x="3835" y="14678"/>
                  </a:lnTo>
                  <a:lnTo>
                    <a:pt x="4152" y="14801"/>
                  </a:lnTo>
                  <a:lnTo>
                    <a:pt x="4396" y="14947"/>
                  </a:lnTo>
                  <a:lnTo>
                    <a:pt x="4543" y="15020"/>
                  </a:lnTo>
                  <a:lnTo>
                    <a:pt x="4641" y="15069"/>
                  </a:lnTo>
                  <a:lnTo>
                    <a:pt x="4787" y="15094"/>
                  </a:lnTo>
                  <a:lnTo>
                    <a:pt x="5105" y="15094"/>
                  </a:lnTo>
                  <a:lnTo>
                    <a:pt x="5227" y="15069"/>
                  </a:lnTo>
                  <a:lnTo>
                    <a:pt x="5349" y="15020"/>
                  </a:lnTo>
                  <a:lnTo>
                    <a:pt x="5471" y="14947"/>
                  </a:lnTo>
                  <a:lnTo>
                    <a:pt x="5740" y="14801"/>
                  </a:lnTo>
                  <a:lnTo>
                    <a:pt x="6057" y="14678"/>
                  </a:lnTo>
                  <a:lnTo>
                    <a:pt x="6252" y="14605"/>
                  </a:lnTo>
                  <a:lnTo>
                    <a:pt x="6472" y="14556"/>
                  </a:lnTo>
                  <a:lnTo>
                    <a:pt x="6716" y="14532"/>
                  </a:lnTo>
                  <a:lnTo>
                    <a:pt x="6985" y="14508"/>
                  </a:lnTo>
                  <a:lnTo>
                    <a:pt x="7254" y="14532"/>
                  </a:lnTo>
                  <a:lnTo>
                    <a:pt x="7498" y="14556"/>
                  </a:lnTo>
                  <a:lnTo>
                    <a:pt x="7718" y="14605"/>
                  </a:lnTo>
                  <a:lnTo>
                    <a:pt x="7913" y="14678"/>
                  </a:lnTo>
                  <a:lnTo>
                    <a:pt x="8255" y="14801"/>
                  </a:lnTo>
                  <a:lnTo>
                    <a:pt x="8499" y="14947"/>
                  </a:lnTo>
                  <a:lnTo>
                    <a:pt x="8621" y="15020"/>
                  </a:lnTo>
                  <a:lnTo>
                    <a:pt x="8744" y="15069"/>
                  </a:lnTo>
                  <a:lnTo>
                    <a:pt x="8866" y="15094"/>
                  </a:lnTo>
                  <a:lnTo>
                    <a:pt x="9183" y="15094"/>
                  </a:lnTo>
                  <a:lnTo>
                    <a:pt x="9330" y="15069"/>
                  </a:lnTo>
                  <a:lnTo>
                    <a:pt x="9427" y="15020"/>
                  </a:lnTo>
                  <a:lnTo>
                    <a:pt x="9574" y="14947"/>
                  </a:lnTo>
                  <a:lnTo>
                    <a:pt x="9818" y="14801"/>
                  </a:lnTo>
                  <a:lnTo>
                    <a:pt x="10136" y="14678"/>
                  </a:lnTo>
                  <a:lnTo>
                    <a:pt x="10331" y="14605"/>
                  </a:lnTo>
                  <a:lnTo>
                    <a:pt x="10551" y="14556"/>
                  </a:lnTo>
                  <a:lnTo>
                    <a:pt x="10795" y="14532"/>
                  </a:lnTo>
                  <a:lnTo>
                    <a:pt x="11088" y="14508"/>
                  </a:lnTo>
                  <a:lnTo>
                    <a:pt x="11308" y="14532"/>
                  </a:lnTo>
                  <a:lnTo>
                    <a:pt x="11528" y="14556"/>
                  </a:lnTo>
                  <a:lnTo>
                    <a:pt x="11723" y="14581"/>
                  </a:lnTo>
                  <a:lnTo>
                    <a:pt x="11919" y="14630"/>
                  </a:lnTo>
                  <a:lnTo>
                    <a:pt x="12212" y="14752"/>
                  </a:lnTo>
                  <a:lnTo>
                    <a:pt x="12456" y="14874"/>
                  </a:lnTo>
                  <a:lnTo>
                    <a:pt x="12456" y="11308"/>
                  </a:lnTo>
                  <a:lnTo>
                    <a:pt x="13897" y="7987"/>
                  </a:lnTo>
                  <a:lnTo>
                    <a:pt x="13970" y="7791"/>
                  </a:lnTo>
                  <a:lnTo>
                    <a:pt x="13995" y="7596"/>
                  </a:lnTo>
                  <a:lnTo>
                    <a:pt x="13970" y="7425"/>
                  </a:lnTo>
                  <a:lnTo>
                    <a:pt x="13921" y="7278"/>
                  </a:lnTo>
                  <a:lnTo>
                    <a:pt x="13824" y="7132"/>
                  </a:lnTo>
                  <a:lnTo>
                    <a:pt x="13701" y="6985"/>
                  </a:lnTo>
                  <a:lnTo>
                    <a:pt x="13555" y="6863"/>
                  </a:lnTo>
                  <a:lnTo>
                    <a:pt x="13384" y="6765"/>
                  </a:lnTo>
                  <a:lnTo>
                    <a:pt x="12505" y="6423"/>
                  </a:lnTo>
                  <a:lnTo>
                    <a:pt x="12505" y="3542"/>
                  </a:lnTo>
                  <a:lnTo>
                    <a:pt x="10820" y="3542"/>
                  </a:lnTo>
                  <a:lnTo>
                    <a:pt x="10820" y="2027"/>
                  </a:lnTo>
                  <a:lnTo>
                    <a:pt x="8450" y="2027"/>
                  </a:lnTo>
                  <a:lnTo>
                    <a:pt x="845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02" name="Google Shape;625;p39">
            <a:extLst>
              <a:ext uri="{FF2B5EF4-FFF2-40B4-BE49-F238E27FC236}">
                <a16:creationId xmlns:a16="http://schemas.microsoft.com/office/drawing/2014/main" id="{0B266F24-7D88-4ABF-A95B-814AAB228423}"/>
              </a:ext>
            </a:extLst>
          </p:cNvPr>
          <p:cNvSpPr/>
          <p:nvPr/>
        </p:nvSpPr>
        <p:spPr>
          <a:xfrm>
            <a:off x="399701" y="5824458"/>
            <a:ext cx="620703" cy="366196"/>
          </a:xfrm>
          <a:custGeom>
            <a:avLst/>
            <a:gdLst/>
            <a:ahLst/>
            <a:cxnLst/>
            <a:rect l="l" t="t" r="r" b="b"/>
            <a:pathLst>
              <a:path w="22274" h="13141" extrusionOk="0">
                <a:moveTo>
                  <a:pt x="14532" y="3786"/>
                </a:moveTo>
                <a:lnTo>
                  <a:pt x="11747" y="7084"/>
                </a:lnTo>
                <a:lnTo>
                  <a:pt x="11577" y="7035"/>
                </a:lnTo>
                <a:lnTo>
                  <a:pt x="11406" y="6986"/>
                </a:lnTo>
                <a:lnTo>
                  <a:pt x="11235" y="6937"/>
                </a:lnTo>
                <a:lnTo>
                  <a:pt x="10893" y="6937"/>
                </a:lnTo>
                <a:lnTo>
                  <a:pt x="10746" y="6961"/>
                </a:lnTo>
                <a:lnTo>
                  <a:pt x="9207" y="3786"/>
                </a:lnTo>
                <a:close/>
                <a:moveTo>
                  <a:pt x="7034" y="6082"/>
                </a:moveTo>
                <a:lnTo>
                  <a:pt x="7229" y="6302"/>
                </a:lnTo>
                <a:lnTo>
                  <a:pt x="7400" y="6522"/>
                </a:lnTo>
                <a:lnTo>
                  <a:pt x="7571" y="6766"/>
                </a:lnTo>
                <a:lnTo>
                  <a:pt x="7718" y="7010"/>
                </a:lnTo>
                <a:lnTo>
                  <a:pt x="7840" y="7279"/>
                </a:lnTo>
                <a:lnTo>
                  <a:pt x="7937" y="7572"/>
                </a:lnTo>
                <a:lnTo>
                  <a:pt x="8011" y="7841"/>
                </a:lnTo>
                <a:lnTo>
                  <a:pt x="8060" y="8134"/>
                </a:lnTo>
                <a:lnTo>
                  <a:pt x="5422" y="8134"/>
                </a:lnTo>
                <a:lnTo>
                  <a:pt x="7034" y="6082"/>
                </a:lnTo>
                <a:close/>
                <a:moveTo>
                  <a:pt x="8475" y="4275"/>
                </a:moveTo>
                <a:lnTo>
                  <a:pt x="9965" y="7352"/>
                </a:lnTo>
                <a:lnTo>
                  <a:pt x="9769" y="7523"/>
                </a:lnTo>
                <a:lnTo>
                  <a:pt x="9623" y="7743"/>
                </a:lnTo>
                <a:lnTo>
                  <a:pt x="9525" y="7963"/>
                </a:lnTo>
                <a:lnTo>
                  <a:pt x="9427" y="8183"/>
                </a:lnTo>
                <a:lnTo>
                  <a:pt x="9061" y="8183"/>
                </a:lnTo>
                <a:lnTo>
                  <a:pt x="8988" y="7767"/>
                </a:lnTo>
                <a:lnTo>
                  <a:pt x="8890" y="7377"/>
                </a:lnTo>
                <a:lnTo>
                  <a:pt x="8768" y="6986"/>
                </a:lnTo>
                <a:lnTo>
                  <a:pt x="8597" y="6619"/>
                </a:lnTo>
                <a:lnTo>
                  <a:pt x="8402" y="6253"/>
                </a:lnTo>
                <a:lnTo>
                  <a:pt x="8182" y="5936"/>
                </a:lnTo>
                <a:lnTo>
                  <a:pt x="7937" y="5618"/>
                </a:lnTo>
                <a:lnTo>
                  <a:pt x="7644" y="5325"/>
                </a:lnTo>
                <a:lnTo>
                  <a:pt x="8475" y="4275"/>
                </a:lnTo>
                <a:close/>
                <a:moveTo>
                  <a:pt x="11161" y="8012"/>
                </a:moveTo>
                <a:lnTo>
                  <a:pt x="11259" y="8060"/>
                </a:lnTo>
                <a:lnTo>
                  <a:pt x="11381" y="8109"/>
                </a:lnTo>
                <a:lnTo>
                  <a:pt x="11454" y="8183"/>
                </a:lnTo>
                <a:lnTo>
                  <a:pt x="11528" y="8280"/>
                </a:lnTo>
                <a:lnTo>
                  <a:pt x="11577" y="8378"/>
                </a:lnTo>
                <a:lnTo>
                  <a:pt x="11625" y="8476"/>
                </a:lnTo>
                <a:lnTo>
                  <a:pt x="11625" y="8598"/>
                </a:lnTo>
                <a:lnTo>
                  <a:pt x="11625" y="8695"/>
                </a:lnTo>
                <a:lnTo>
                  <a:pt x="11577" y="8818"/>
                </a:lnTo>
                <a:lnTo>
                  <a:pt x="11528" y="8915"/>
                </a:lnTo>
                <a:lnTo>
                  <a:pt x="11454" y="9013"/>
                </a:lnTo>
                <a:lnTo>
                  <a:pt x="11381" y="9062"/>
                </a:lnTo>
                <a:lnTo>
                  <a:pt x="11259" y="9135"/>
                </a:lnTo>
                <a:lnTo>
                  <a:pt x="11161" y="9159"/>
                </a:lnTo>
                <a:lnTo>
                  <a:pt x="11039" y="9184"/>
                </a:lnTo>
                <a:lnTo>
                  <a:pt x="10942" y="9159"/>
                </a:lnTo>
                <a:lnTo>
                  <a:pt x="10819" y="9135"/>
                </a:lnTo>
                <a:lnTo>
                  <a:pt x="10722" y="9062"/>
                </a:lnTo>
                <a:lnTo>
                  <a:pt x="10624" y="9013"/>
                </a:lnTo>
                <a:lnTo>
                  <a:pt x="10575" y="8915"/>
                </a:lnTo>
                <a:lnTo>
                  <a:pt x="10502" y="8818"/>
                </a:lnTo>
                <a:lnTo>
                  <a:pt x="10477" y="8695"/>
                </a:lnTo>
                <a:lnTo>
                  <a:pt x="10453" y="8598"/>
                </a:lnTo>
                <a:lnTo>
                  <a:pt x="10477" y="8476"/>
                </a:lnTo>
                <a:lnTo>
                  <a:pt x="10502" y="8378"/>
                </a:lnTo>
                <a:lnTo>
                  <a:pt x="10575" y="8280"/>
                </a:lnTo>
                <a:lnTo>
                  <a:pt x="10624" y="8183"/>
                </a:lnTo>
                <a:lnTo>
                  <a:pt x="10722" y="8109"/>
                </a:lnTo>
                <a:lnTo>
                  <a:pt x="10819" y="8060"/>
                </a:lnTo>
                <a:lnTo>
                  <a:pt x="10942" y="8012"/>
                </a:lnTo>
                <a:close/>
                <a:moveTo>
                  <a:pt x="4811" y="5081"/>
                </a:moveTo>
                <a:lnTo>
                  <a:pt x="5056" y="5105"/>
                </a:lnTo>
                <a:lnTo>
                  <a:pt x="5275" y="5154"/>
                </a:lnTo>
                <a:lnTo>
                  <a:pt x="5520" y="5203"/>
                </a:lnTo>
                <a:lnTo>
                  <a:pt x="5739" y="5276"/>
                </a:lnTo>
                <a:lnTo>
                  <a:pt x="5959" y="5374"/>
                </a:lnTo>
                <a:lnTo>
                  <a:pt x="6179" y="5472"/>
                </a:lnTo>
                <a:lnTo>
                  <a:pt x="6374" y="5569"/>
                </a:lnTo>
                <a:lnTo>
                  <a:pt x="4640" y="7816"/>
                </a:lnTo>
                <a:lnTo>
                  <a:pt x="4396" y="7816"/>
                </a:lnTo>
                <a:lnTo>
                  <a:pt x="4250" y="7865"/>
                </a:lnTo>
                <a:lnTo>
                  <a:pt x="4127" y="7938"/>
                </a:lnTo>
                <a:lnTo>
                  <a:pt x="4005" y="8036"/>
                </a:lnTo>
                <a:lnTo>
                  <a:pt x="3908" y="8158"/>
                </a:lnTo>
                <a:lnTo>
                  <a:pt x="3834" y="8280"/>
                </a:lnTo>
                <a:lnTo>
                  <a:pt x="3786" y="8427"/>
                </a:lnTo>
                <a:lnTo>
                  <a:pt x="3761" y="8598"/>
                </a:lnTo>
                <a:lnTo>
                  <a:pt x="3786" y="8744"/>
                </a:lnTo>
                <a:lnTo>
                  <a:pt x="3834" y="8891"/>
                </a:lnTo>
                <a:lnTo>
                  <a:pt x="3908" y="9037"/>
                </a:lnTo>
                <a:lnTo>
                  <a:pt x="4005" y="9135"/>
                </a:lnTo>
                <a:lnTo>
                  <a:pt x="4127" y="9233"/>
                </a:lnTo>
                <a:lnTo>
                  <a:pt x="4250" y="9306"/>
                </a:lnTo>
                <a:lnTo>
                  <a:pt x="4396" y="9355"/>
                </a:lnTo>
                <a:lnTo>
                  <a:pt x="4543" y="9379"/>
                </a:lnTo>
                <a:lnTo>
                  <a:pt x="4738" y="9355"/>
                </a:lnTo>
                <a:lnTo>
                  <a:pt x="4933" y="9282"/>
                </a:lnTo>
                <a:lnTo>
                  <a:pt x="5080" y="9159"/>
                </a:lnTo>
                <a:lnTo>
                  <a:pt x="5227" y="9013"/>
                </a:lnTo>
                <a:lnTo>
                  <a:pt x="8060" y="9013"/>
                </a:lnTo>
                <a:lnTo>
                  <a:pt x="8011" y="9330"/>
                </a:lnTo>
                <a:lnTo>
                  <a:pt x="7937" y="9648"/>
                </a:lnTo>
                <a:lnTo>
                  <a:pt x="7815" y="9965"/>
                </a:lnTo>
                <a:lnTo>
                  <a:pt x="7693" y="10259"/>
                </a:lnTo>
                <a:lnTo>
                  <a:pt x="7522" y="10527"/>
                </a:lnTo>
                <a:lnTo>
                  <a:pt x="7351" y="10771"/>
                </a:lnTo>
                <a:lnTo>
                  <a:pt x="7156" y="11016"/>
                </a:lnTo>
                <a:lnTo>
                  <a:pt x="6912" y="11235"/>
                </a:lnTo>
                <a:lnTo>
                  <a:pt x="6667" y="11431"/>
                </a:lnTo>
                <a:lnTo>
                  <a:pt x="6423" y="11626"/>
                </a:lnTo>
                <a:lnTo>
                  <a:pt x="6130" y="11773"/>
                </a:lnTo>
                <a:lnTo>
                  <a:pt x="5837" y="11895"/>
                </a:lnTo>
                <a:lnTo>
                  <a:pt x="5544" y="12017"/>
                </a:lnTo>
                <a:lnTo>
                  <a:pt x="5227" y="12090"/>
                </a:lnTo>
                <a:lnTo>
                  <a:pt x="4885" y="12139"/>
                </a:lnTo>
                <a:lnTo>
                  <a:pt x="4201" y="12139"/>
                </a:lnTo>
                <a:lnTo>
                  <a:pt x="3834" y="12066"/>
                </a:lnTo>
                <a:lnTo>
                  <a:pt x="3517" y="11993"/>
                </a:lnTo>
                <a:lnTo>
                  <a:pt x="3175" y="11870"/>
                </a:lnTo>
                <a:lnTo>
                  <a:pt x="2882" y="11724"/>
                </a:lnTo>
                <a:lnTo>
                  <a:pt x="2589" y="11553"/>
                </a:lnTo>
                <a:lnTo>
                  <a:pt x="2320" y="11333"/>
                </a:lnTo>
                <a:lnTo>
                  <a:pt x="2052" y="11113"/>
                </a:lnTo>
                <a:lnTo>
                  <a:pt x="1832" y="10869"/>
                </a:lnTo>
                <a:lnTo>
                  <a:pt x="1636" y="10576"/>
                </a:lnTo>
                <a:lnTo>
                  <a:pt x="1441" y="10283"/>
                </a:lnTo>
                <a:lnTo>
                  <a:pt x="1294" y="9990"/>
                </a:lnTo>
                <a:lnTo>
                  <a:pt x="1172" y="9672"/>
                </a:lnTo>
                <a:lnTo>
                  <a:pt x="1099" y="9330"/>
                </a:lnTo>
                <a:lnTo>
                  <a:pt x="1050" y="8964"/>
                </a:lnTo>
                <a:lnTo>
                  <a:pt x="1026" y="8598"/>
                </a:lnTo>
                <a:lnTo>
                  <a:pt x="1050" y="8256"/>
                </a:lnTo>
                <a:lnTo>
                  <a:pt x="1099" y="7889"/>
                </a:lnTo>
                <a:lnTo>
                  <a:pt x="1172" y="7548"/>
                </a:lnTo>
                <a:lnTo>
                  <a:pt x="1294" y="7230"/>
                </a:lnTo>
                <a:lnTo>
                  <a:pt x="1441" y="6913"/>
                </a:lnTo>
                <a:lnTo>
                  <a:pt x="1636" y="6644"/>
                </a:lnTo>
                <a:lnTo>
                  <a:pt x="1832" y="6351"/>
                </a:lnTo>
                <a:lnTo>
                  <a:pt x="2052" y="6107"/>
                </a:lnTo>
                <a:lnTo>
                  <a:pt x="2320" y="5887"/>
                </a:lnTo>
                <a:lnTo>
                  <a:pt x="2589" y="5667"/>
                </a:lnTo>
                <a:lnTo>
                  <a:pt x="2882" y="5496"/>
                </a:lnTo>
                <a:lnTo>
                  <a:pt x="3175" y="5349"/>
                </a:lnTo>
                <a:lnTo>
                  <a:pt x="3517" y="5227"/>
                </a:lnTo>
                <a:lnTo>
                  <a:pt x="3834" y="5154"/>
                </a:lnTo>
                <a:lnTo>
                  <a:pt x="4201" y="5081"/>
                </a:lnTo>
                <a:close/>
                <a:moveTo>
                  <a:pt x="18097" y="5081"/>
                </a:moveTo>
                <a:lnTo>
                  <a:pt x="18464" y="5154"/>
                </a:lnTo>
                <a:lnTo>
                  <a:pt x="18806" y="5227"/>
                </a:lnTo>
                <a:lnTo>
                  <a:pt x="19123" y="5349"/>
                </a:lnTo>
                <a:lnTo>
                  <a:pt x="19441" y="5496"/>
                </a:lnTo>
                <a:lnTo>
                  <a:pt x="19734" y="5667"/>
                </a:lnTo>
                <a:lnTo>
                  <a:pt x="20002" y="5887"/>
                </a:lnTo>
                <a:lnTo>
                  <a:pt x="20247" y="6107"/>
                </a:lnTo>
                <a:lnTo>
                  <a:pt x="20466" y="6351"/>
                </a:lnTo>
                <a:lnTo>
                  <a:pt x="20686" y="6644"/>
                </a:lnTo>
                <a:lnTo>
                  <a:pt x="20857" y="6913"/>
                </a:lnTo>
                <a:lnTo>
                  <a:pt x="21004" y="7230"/>
                </a:lnTo>
                <a:lnTo>
                  <a:pt x="21126" y="7548"/>
                </a:lnTo>
                <a:lnTo>
                  <a:pt x="21199" y="7889"/>
                </a:lnTo>
                <a:lnTo>
                  <a:pt x="21272" y="8256"/>
                </a:lnTo>
                <a:lnTo>
                  <a:pt x="21272" y="8598"/>
                </a:lnTo>
                <a:lnTo>
                  <a:pt x="21272" y="8964"/>
                </a:lnTo>
                <a:lnTo>
                  <a:pt x="21199" y="9330"/>
                </a:lnTo>
                <a:lnTo>
                  <a:pt x="21126" y="9672"/>
                </a:lnTo>
                <a:lnTo>
                  <a:pt x="21004" y="9990"/>
                </a:lnTo>
                <a:lnTo>
                  <a:pt x="20857" y="10283"/>
                </a:lnTo>
                <a:lnTo>
                  <a:pt x="20686" y="10576"/>
                </a:lnTo>
                <a:lnTo>
                  <a:pt x="20466" y="10869"/>
                </a:lnTo>
                <a:lnTo>
                  <a:pt x="20247" y="11113"/>
                </a:lnTo>
                <a:lnTo>
                  <a:pt x="20002" y="11333"/>
                </a:lnTo>
                <a:lnTo>
                  <a:pt x="19734" y="11553"/>
                </a:lnTo>
                <a:lnTo>
                  <a:pt x="19441" y="11724"/>
                </a:lnTo>
                <a:lnTo>
                  <a:pt x="19123" y="11870"/>
                </a:lnTo>
                <a:lnTo>
                  <a:pt x="18806" y="11993"/>
                </a:lnTo>
                <a:lnTo>
                  <a:pt x="18464" y="12066"/>
                </a:lnTo>
                <a:lnTo>
                  <a:pt x="18097" y="12139"/>
                </a:lnTo>
                <a:lnTo>
                  <a:pt x="17389" y="12139"/>
                </a:lnTo>
                <a:lnTo>
                  <a:pt x="17023" y="12066"/>
                </a:lnTo>
                <a:lnTo>
                  <a:pt x="16705" y="11993"/>
                </a:lnTo>
                <a:lnTo>
                  <a:pt x="16363" y="11870"/>
                </a:lnTo>
                <a:lnTo>
                  <a:pt x="16070" y="11724"/>
                </a:lnTo>
                <a:lnTo>
                  <a:pt x="15777" y="11553"/>
                </a:lnTo>
                <a:lnTo>
                  <a:pt x="15509" y="11333"/>
                </a:lnTo>
                <a:lnTo>
                  <a:pt x="15240" y="11113"/>
                </a:lnTo>
                <a:lnTo>
                  <a:pt x="15020" y="10869"/>
                </a:lnTo>
                <a:lnTo>
                  <a:pt x="14825" y="10576"/>
                </a:lnTo>
                <a:lnTo>
                  <a:pt x="14629" y="10283"/>
                </a:lnTo>
                <a:lnTo>
                  <a:pt x="14483" y="9990"/>
                </a:lnTo>
                <a:lnTo>
                  <a:pt x="14361" y="9672"/>
                </a:lnTo>
                <a:lnTo>
                  <a:pt x="14287" y="9330"/>
                </a:lnTo>
                <a:lnTo>
                  <a:pt x="14239" y="8964"/>
                </a:lnTo>
                <a:lnTo>
                  <a:pt x="14214" y="8598"/>
                </a:lnTo>
                <a:lnTo>
                  <a:pt x="14214" y="8354"/>
                </a:lnTo>
                <a:lnTo>
                  <a:pt x="14239" y="8109"/>
                </a:lnTo>
                <a:lnTo>
                  <a:pt x="14287" y="7889"/>
                </a:lnTo>
                <a:lnTo>
                  <a:pt x="14336" y="7645"/>
                </a:lnTo>
                <a:lnTo>
                  <a:pt x="14410" y="7425"/>
                </a:lnTo>
                <a:lnTo>
                  <a:pt x="14507" y="7206"/>
                </a:lnTo>
                <a:lnTo>
                  <a:pt x="14605" y="6986"/>
                </a:lnTo>
                <a:lnTo>
                  <a:pt x="14703" y="6790"/>
                </a:lnTo>
                <a:lnTo>
                  <a:pt x="14849" y="6595"/>
                </a:lnTo>
                <a:lnTo>
                  <a:pt x="14971" y="6424"/>
                </a:lnTo>
                <a:lnTo>
                  <a:pt x="15118" y="6229"/>
                </a:lnTo>
                <a:lnTo>
                  <a:pt x="15289" y="6082"/>
                </a:lnTo>
                <a:lnTo>
                  <a:pt x="15460" y="5911"/>
                </a:lnTo>
                <a:lnTo>
                  <a:pt x="15631" y="5765"/>
                </a:lnTo>
                <a:lnTo>
                  <a:pt x="15826" y="5643"/>
                </a:lnTo>
                <a:lnTo>
                  <a:pt x="16022" y="5520"/>
                </a:lnTo>
                <a:lnTo>
                  <a:pt x="17096" y="8134"/>
                </a:lnTo>
                <a:lnTo>
                  <a:pt x="17023" y="8231"/>
                </a:lnTo>
                <a:lnTo>
                  <a:pt x="16974" y="8354"/>
                </a:lnTo>
                <a:lnTo>
                  <a:pt x="16950" y="8476"/>
                </a:lnTo>
                <a:lnTo>
                  <a:pt x="16925" y="8598"/>
                </a:lnTo>
                <a:lnTo>
                  <a:pt x="16950" y="8744"/>
                </a:lnTo>
                <a:lnTo>
                  <a:pt x="16998" y="8891"/>
                </a:lnTo>
                <a:lnTo>
                  <a:pt x="17072" y="9037"/>
                </a:lnTo>
                <a:lnTo>
                  <a:pt x="17169" y="9135"/>
                </a:lnTo>
                <a:lnTo>
                  <a:pt x="17292" y="9233"/>
                </a:lnTo>
                <a:lnTo>
                  <a:pt x="17414" y="9306"/>
                </a:lnTo>
                <a:lnTo>
                  <a:pt x="17560" y="9355"/>
                </a:lnTo>
                <a:lnTo>
                  <a:pt x="17731" y="9379"/>
                </a:lnTo>
                <a:lnTo>
                  <a:pt x="17878" y="9355"/>
                </a:lnTo>
                <a:lnTo>
                  <a:pt x="18024" y="9306"/>
                </a:lnTo>
                <a:lnTo>
                  <a:pt x="18146" y="9233"/>
                </a:lnTo>
                <a:lnTo>
                  <a:pt x="18268" y="9135"/>
                </a:lnTo>
                <a:lnTo>
                  <a:pt x="18366" y="9037"/>
                </a:lnTo>
                <a:lnTo>
                  <a:pt x="18439" y="8891"/>
                </a:lnTo>
                <a:lnTo>
                  <a:pt x="18488" y="8744"/>
                </a:lnTo>
                <a:lnTo>
                  <a:pt x="18513" y="8598"/>
                </a:lnTo>
                <a:lnTo>
                  <a:pt x="18488" y="8451"/>
                </a:lnTo>
                <a:lnTo>
                  <a:pt x="18464" y="8329"/>
                </a:lnTo>
                <a:lnTo>
                  <a:pt x="18391" y="8207"/>
                </a:lnTo>
                <a:lnTo>
                  <a:pt x="18317" y="8085"/>
                </a:lnTo>
                <a:lnTo>
                  <a:pt x="18220" y="7987"/>
                </a:lnTo>
                <a:lnTo>
                  <a:pt x="18122" y="7914"/>
                </a:lnTo>
                <a:lnTo>
                  <a:pt x="18000" y="7865"/>
                </a:lnTo>
                <a:lnTo>
                  <a:pt x="17853" y="7816"/>
                </a:lnTo>
                <a:lnTo>
                  <a:pt x="16803" y="5203"/>
                </a:lnTo>
                <a:lnTo>
                  <a:pt x="17023" y="5154"/>
                </a:lnTo>
                <a:lnTo>
                  <a:pt x="17267" y="5105"/>
                </a:lnTo>
                <a:lnTo>
                  <a:pt x="17511" y="5081"/>
                </a:lnTo>
                <a:close/>
                <a:moveTo>
                  <a:pt x="6252" y="1"/>
                </a:moveTo>
                <a:lnTo>
                  <a:pt x="6179" y="25"/>
                </a:lnTo>
                <a:lnTo>
                  <a:pt x="6106" y="74"/>
                </a:lnTo>
                <a:lnTo>
                  <a:pt x="6057" y="123"/>
                </a:lnTo>
                <a:lnTo>
                  <a:pt x="6008" y="196"/>
                </a:lnTo>
                <a:lnTo>
                  <a:pt x="5959" y="245"/>
                </a:lnTo>
                <a:lnTo>
                  <a:pt x="5935" y="343"/>
                </a:lnTo>
                <a:lnTo>
                  <a:pt x="5935" y="416"/>
                </a:lnTo>
                <a:lnTo>
                  <a:pt x="5959" y="660"/>
                </a:lnTo>
                <a:lnTo>
                  <a:pt x="6057" y="978"/>
                </a:lnTo>
                <a:lnTo>
                  <a:pt x="6106" y="1124"/>
                </a:lnTo>
                <a:lnTo>
                  <a:pt x="6179" y="1222"/>
                </a:lnTo>
                <a:lnTo>
                  <a:pt x="6252" y="1320"/>
                </a:lnTo>
                <a:lnTo>
                  <a:pt x="6350" y="1344"/>
                </a:lnTo>
                <a:lnTo>
                  <a:pt x="7107" y="1344"/>
                </a:lnTo>
                <a:lnTo>
                  <a:pt x="8084" y="3396"/>
                </a:lnTo>
                <a:lnTo>
                  <a:pt x="6985" y="4788"/>
                </a:lnTo>
                <a:lnTo>
                  <a:pt x="6716" y="4617"/>
                </a:lnTo>
                <a:lnTo>
                  <a:pt x="6423" y="4470"/>
                </a:lnTo>
                <a:lnTo>
                  <a:pt x="6130" y="4348"/>
                </a:lnTo>
                <a:lnTo>
                  <a:pt x="5813" y="4250"/>
                </a:lnTo>
                <a:lnTo>
                  <a:pt x="5495" y="4177"/>
                </a:lnTo>
                <a:lnTo>
                  <a:pt x="5178" y="4104"/>
                </a:lnTo>
                <a:lnTo>
                  <a:pt x="4860" y="4079"/>
                </a:lnTo>
                <a:lnTo>
                  <a:pt x="4030" y="4079"/>
                </a:lnTo>
                <a:lnTo>
                  <a:pt x="3590" y="4153"/>
                </a:lnTo>
                <a:lnTo>
                  <a:pt x="3151" y="4275"/>
                </a:lnTo>
                <a:lnTo>
                  <a:pt x="2735" y="4421"/>
                </a:lnTo>
                <a:lnTo>
                  <a:pt x="2345" y="4617"/>
                </a:lnTo>
                <a:lnTo>
                  <a:pt x="1978" y="4837"/>
                </a:lnTo>
                <a:lnTo>
                  <a:pt x="1636" y="5105"/>
                </a:lnTo>
                <a:lnTo>
                  <a:pt x="1319" y="5398"/>
                </a:lnTo>
                <a:lnTo>
                  <a:pt x="1026" y="5716"/>
                </a:lnTo>
                <a:lnTo>
                  <a:pt x="782" y="6058"/>
                </a:lnTo>
                <a:lnTo>
                  <a:pt x="537" y="6449"/>
                </a:lnTo>
                <a:lnTo>
                  <a:pt x="366" y="6839"/>
                </a:lnTo>
                <a:lnTo>
                  <a:pt x="220" y="7254"/>
                </a:lnTo>
                <a:lnTo>
                  <a:pt x="98" y="7670"/>
                </a:lnTo>
                <a:lnTo>
                  <a:pt x="24" y="8134"/>
                </a:lnTo>
                <a:lnTo>
                  <a:pt x="0" y="8598"/>
                </a:lnTo>
                <a:lnTo>
                  <a:pt x="24" y="9062"/>
                </a:lnTo>
                <a:lnTo>
                  <a:pt x="98" y="9501"/>
                </a:lnTo>
                <a:lnTo>
                  <a:pt x="220" y="9941"/>
                </a:lnTo>
                <a:lnTo>
                  <a:pt x="366" y="10356"/>
                </a:lnTo>
                <a:lnTo>
                  <a:pt x="562" y="10747"/>
                </a:lnTo>
                <a:lnTo>
                  <a:pt x="782" y="11138"/>
                </a:lnTo>
                <a:lnTo>
                  <a:pt x="1050" y="11480"/>
                </a:lnTo>
                <a:lnTo>
                  <a:pt x="1343" y="11797"/>
                </a:lnTo>
                <a:lnTo>
                  <a:pt x="1661" y="12090"/>
                </a:lnTo>
                <a:lnTo>
                  <a:pt x="2003" y="12359"/>
                </a:lnTo>
                <a:lnTo>
                  <a:pt x="2369" y="12579"/>
                </a:lnTo>
                <a:lnTo>
                  <a:pt x="2760" y="12774"/>
                </a:lnTo>
                <a:lnTo>
                  <a:pt x="3175" y="12945"/>
                </a:lnTo>
                <a:lnTo>
                  <a:pt x="3615" y="13043"/>
                </a:lnTo>
                <a:lnTo>
                  <a:pt x="4079" y="13116"/>
                </a:lnTo>
                <a:lnTo>
                  <a:pt x="4518" y="13140"/>
                </a:lnTo>
                <a:lnTo>
                  <a:pt x="4982" y="13116"/>
                </a:lnTo>
                <a:lnTo>
                  <a:pt x="5397" y="13043"/>
                </a:lnTo>
                <a:lnTo>
                  <a:pt x="5813" y="12945"/>
                </a:lnTo>
                <a:lnTo>
                  <a:pt x="6228" y="12823"/>
                </a:lnTo>
                <a:lnTo>
                  <a:pt x="6594" y="12628"/>
                </a:lnTo>
                <a:lnTo>
                  <a:pt x="6961" y="12432"/>
                </a:lnTo>
                <a:lnTo>
                  <a:pt x="7302" y="12188"/>
                </a:lnTo>
                <a:lnTo>
                  <a:pt x="7620" y="11919"/>
                </a:lnTo>
                <a:lnTo>
                  <a:pt x="7913" y="11626"/>
                </a:lnTo>
                <a:lnTo>
                  <a:pt x="8182" y="11309"/>
                </a:lnTo>
                <a:lnTo>
                  <a:pt x="8402" y="10967"/>
                </a:lnTo>
                <a:lnTo>
                  <a:pt x="8597" y="10625"/>
                </a:lnTo>
                <a:lnTo>
                  <a:pt x="8768" y="10234"/>
                </a:lnTo>
                <a:lnTo>
                  <a:pt x="8890" y="9843"/>
                </a:lnTo>
                <a:lnTo>
                  <a:pt x="8988" y="9428"/>
                </a:lnTo>
                <a:lnTo>
                  <a:pt x="9061" y="9013"/>
                </a:lnTo>
                <a:lnTo>
                  <a:pt x="9427" y="9013"/>
                </a:lnTo>
                <a:lnTo>
                  <a:pt x="9525" y="9282"/>
                </a:lnTo>
                <a:lnTo>
                  <a:pt x="9647" y="9501"/>
                </a:lnTo>
                <a:lnTo>
                  <a:pt x="9818" y="9721"/>
                </a:lnTo>
                <a:lnTo>
                  <a:pt x="10013" y="9892"/>
                </a:lnTo>
                <a:lnTo>
                  <a:pt x="10233" y="10039"/>
                </a:lnTo>
                <a:lnTo>
                  <a:pt x="10477" y="10161"/>
                </a:lnTo>
                <a:lnTo>
                  <a:pt x="10746" y="10234"/>
                </a:lnTo>
                <a:lnTo>
                  <a:pt x="11186" y="10234"/>
                </a:lnTo>
                <a:lnTo>
                  <a:pt x="11357" y="10210"/>
                </a:lnTo>
                <a:lnTo>
                  <a:pt x="11503" y="10161"/>
                </a:lnTo>
                <a:lnTo>
                  <a:pt x="11674" y="10112"/>
                </a:lnTo>
                <a:lnTo>
                  <a:pt x="11821" y="10039"/>
                </a:lnTo>
                <a:lnTo>
                  <a:pt x="11943" y="9965"/>
                </a:lnTo>
                <a:lnTo>
                  <a:pt x="12065" y="9868"/>
                </a:lnTo>
                <a:lnTo>
                  <a:pt x="12187" y="9770"/>
                </a:lnTo>
                <a:lnTo>
                  <a:pt x="12309" y="9648"/>
                </a:lnTo>
                <a:lnTo>
                  <a:pt x="12382" y="9526"/>
                </a:lnTo>
                <a:lnTo>
                  <a:pt x="12480" y="9379"/>
                </a:lnTo>
                <a:lnTo>
                  <a:pt x="12553" y="9233"/>
                </a:lnTo>
                <a:lnTo>
                  <a:pt x="12602" y="9086"/>
                </a:lnTo>
                <a:lnTo>
                  <a:pt x="12651" y="8915"/>
                </a:lnTo>
                <a:lnTo>
                  <a:pt x="12676" y="8769"/>
                </a:lnTo>
                <a:lnTo>
                  <a:pt x="12676" y="8598"/>
                </a:lnTo>
                <a:lnTo>
                  <a:pt x="12651" y="8329"/>
                </a:lnTo>
                <a:lnTo>
                  <a:pt x="12602" y="8085"/>
                </a:lnTo>
                <a:lnTo>
                  <a:pt x="12505" y="7865"/>
                </a:lnTo>
                <a:lnTo>
                  <a:pt x="12358" y="7645"/>
                </a:lnTo>
                <a:lnTo>
                  <a:pt x="15411" y="4055"/>
                </a:lnTo>
                <a:lnTo>
                  <a:pt x="15631" y="4592"/>
                </a:lnTo>
                <a:lnTo>
                  <a:pt x="15362" y="4739"/>
                </a:lnTo>
                <a:lnTo>
                  <a:pt x="15093" y="4910"/>
                </a:lnTo>
                <a:lnTo>
                  <a:pt x="14849" y="5105"/>
                </a:lnTo>
                <a:lnTo>
                  <a:pt x="14605" y="5301"/>
                </a:lnTo>
                <a:lnTo>
                  <a:pt x="14385" y="5520"/>
                </a:lnTo>
                <a:lnTo>
                  <a:pt x="14190" y="5765"/>
                </a:lnTo>
                <a:lnTo>
                  <a:pt x="14019" y="6009"/>
                </a:lnTo>
                <a:lnTo>
                  <a:pt x="13848" y="6253"/>
                </a:lnTo>
                <a:lnTo>
                  <a:pt x="13701" y="6522"/>
                </a:lnTo>
                <a:lnTo>
                  <a:pt x="13579" y="6790"/>
                </a:lnTo>
                <a:lnTo>
                  <a:pt x="13457" y="7084"/>
                </a:lnTo>
                <a:lnTo>
                  <a:pt x="13359" y="7377"/>
                </a:lnTo>
                <a:lnTo>
                  <a:pt x="13286" y="7670"/>
                </a:lnTo>
                <a:lnTo>
                  <a:pt x="13237" y="7963"/>
                </a:lnTo>
                <a:lnTo>
                  <a:pt x="13213" y="8280"/>
                </a:lnTo>
                <a:lnTo>
                  <a:pt x="13188" y="8598"/>
                </a:lnTo>
                <a:lnTo>
                  <a:pt x="13213" y="9062"/>
                </a:lnTo>
                <a:lnTo>
                  <a:pt x="13286" y="9501"/>
                </a:lnTo>
                <a:lnTo>
                  <a:pt x="13408" y="9941"/>
                </a:lnTo>
                <a:lnTo>
                  <a:pt x="13555" y="10356"/>
                </a:lnTo>
                <a:lnTo>
                  <a:pt x="13750" y="10747"/>
                </a:lnTo>
                <a:lnTo>
                  <a:pt x="13970" y="11138"/>
                </a:lnTo>
                <a:lnTo>
                  <a:pt x="14239" y="11480"/>
                </a:lnTo>
                <a:lnTo>
                  <a:pt x="14532" y="11797"/>
                </a:lnTo>
                <a:lnTo>
                  <a:pt x="14849" y="12090"/>
                </a:lnTo>
                <a:lnTo>
                  <a:pt x="15191" y="12359"/>
                </a:lnTo>
                <a:lnTo>
                  <a:pt x="15582" y="12579"/>
                </a:lnTo>
                <a:lnTo>
                  <a:pt x="15973" y="12774"/>
                </a:lnTo>
                <a:lnTo>
                  <a:pt x="16388" y="12945"/>
                </a:lnTo>
                <a:lnTo>
                  <a:pt x="16827" y="13043"/>
                </a:lnTo>
                <a:lnTo>
                  <a:pt x="17267" y="13116"/>
                </a:lnTo>
                <a:lnTo>
                  <a:pt x="17756" y="13140"/>
                </a:lnTo>
                <a:lnTo>
                  <a:pt x="18195" y="13116"/>
                </a:lnTo>
                <a:lnTo>
                  <a:pt x="18659" y="13043"/>
                </a:lnTo>
                <a:lnTo>
                  <a:pt x="19099" y="12945"/>
                </a:lnTo>
                <a:lnTo>
                  <a:pt x="19514" y="12774"/>
                </a:lnTo>
                <a:lnTo>
                  <a:pt x="19905" y="12579"/>
                </a:lnTo>
                <a:lnTo>
                  <a:pt x="20271" y="12359"/>
                </a:lnTo>
                <a:lnTo>
                  <a:pt x="20613" y="12090"/>
                </a:lnTo>
                <a:lnTo>
                  <a:pt x="20931" y="11797"/>
                </a:lnTo>
                <a:lnTo>
                  <a:pt x="21224" y="11480"/>
                </a:lnTo>
                <a:lnTo>
                  <a:pt x="21492" y="11138"/>
                </a:lnTo>
                <a:lnTo>
                  <a:pt x="21712" y="10747"/>
                </a:lnTo>
                <a:lnTo>
                  <a:pt x="21907" y="10356"/>
                </a:lnTo>
                <a:lnTo>
                  <a:pt x="22054" y="9941"/>
                </a:lnTo>
                <a:lnTo>
                  <a:pt x="22176" y="9501"/>
                </a:lnTo>
                <a:lnTo>
                  <a:pt x="22249" y="9062"/>
                </a:lnTo>
                <a:lnTo>
                  <a:pt x="22274" y="8598"/>
                </a:lnTo>
                <a:lnTo>
                  <a:pt x="22249" y="8134"/>
                </a:lnTo>
                <a:lnTo>
                  <a:pt x="22176" y="7670"/>
                </a:lnTo>
                <a:lnTo>
                  <a:pt x="22054" y="7230"/>
                </a:lnTo>
                <a:lnTo>
                  <a:pt x="21907" y="6815"/>
                </a:lnTo>
                <a:lnTo>
                  <a:pt x="21712" y="6424"/>
                </a:lnTo>
                <a:lnTo>
                  <a:pt x="21492" y="6058"/>
                </a:lnTo>
                <a:lnTo>
                  <a:pt x="21224" y="5691"/>
                </a:lnTo>
                <a:lnTo>
                  <a:pt x="20931" y="5374"/>
                </a:lnTo>
                <a:lnTo>
                  <a:pt x="20613" y="5081"/>
                </a:lnTo>
                <a:lnTo>
                  <a:pt x="20271" y="4812"/>
                </a:lnTo>
                <a:lnTo>
                  <a:pt x="19905" y="4592"/>
                </a:lnTo>
                <a:lnTo>
                  <a:pt x="19514" y="4397"/>
                </a:lnTo>
                <a:lnTo>
                  <a:pt x="19099" y="4250"/>
                </a:lnTo>
                <a:lnTo>
                  <a:pt x="18659" y="4128"/>
                </a:lnTo>
                <a:lnTo>
                  <a:pt x="18195" y="4079"/>
                </a:lnTo>
                <a:lnTo>
                  <a:pt x="17756" y="4055"/>
                </a:lnTo>
                <a:lnTo>
                  <a:pt x="17414" y="4055"/>
                </a:lnTo>
                <a:lnTo>
                  <a:pt x="17072" y="4104"/>
                </a:lnTo>
                <a:lnTo>
                  <a:pt x="16754" y="4153"/>
                </a:lnTo>
                <a:lnTo>
                  <a:pt x="16412" y="4250"/>
                </a:lnTo>
                <a:lnTo>
                  <a:pt x="15240" y="1344"/>
                </a:lnTo>
                <a:lnTo>
                  <a:pt x="16144" y="1344"/>
                </a:lnTo>
                <a:lnTo>
                  <a:pt x="15997" y="1515"/>
                </a:lnTo>
                <a:lnTo>
                  <a:pt x="15924" y="1564"/>
                </a:lnTo>
                <a:lnTo>
                  <a:pt x="15899" y="1637"/>
                </a:lnTo>
                <a:lnTo>
                  <a:pt x="15875" y="1735"/>
                </a:lnTo>
                <a:lnTo>
                  <a:pt x="15875" y="1808"/>
                </a:lnTo>
                <a:lnTo>
                  <a:pt x="15875" y="1881"/>
                </a:lnTo>
                <a:lnTo>
                  <a:pt x="15899" y="1955"/>
                </a:lnTo>
                <a:lnTo>
                  <a:pt x="15924" y="2028"/>
                </a:lnTo>
                <a:lnTo>
                  <a:pt x="15997" y="2101"/>
                </a:lnTo>
                <a:lnTo>
                  <a:pt x="16046" y="2150"/>
                </a:lnTo>
                <a:lnTo>
                  <a:pt x="16119" y="2199"/>
                </a:lnTo>
                <a:lnTo>
                  <a:pt x="16192" y="2223"/>
                </a:lnTo>
                <a:lnTo>
                  <a:pt x="16363" y="2223"/>
                </a:lnTo>
                <a:lnTo>
                  <a:pt x="16437" y="2199"/>
                </a:lnTo>
                <a:lnTo>
                  <a:pt x="16510" y="2150"/>
                </a:lnTo>
                <a:lnTo>
                  <a:pt x="16583" y="2101"/>
                </a:lnTo>
                <a:lnTo>
                  <a:pt x="16754" y="1930"/>
                </a:lnTo>
                <a:lnTo>
                  <a:pt x="16852" y="1808"/>
                </a:lnTo>
                <a:lnTo>
                  <a:pt x="16925" y="1662"/>
                </a:lnTo>
                <a:lnTo>
                  <a:pt x="16998" y="1491"/>
                </a:lnTo>
                <a:lnTo>
                  <a:pt x="17047" y="1320"/>
                </a:lnTo>
                <a:lnTo>
                  <a:pt x="17047" y="1124"/>
                </a:lnTo>
                <a:lnTo>
                  <a:pt x="16998" y="953"/>
                </a:lnTo>
                <a:lnTo>
                  <a:pt x="16901" y="807"/>
                </a:lnTo>
                <a:lnTo>
                  <a:pt x="16779" y="685"/>
                </a:lnTo>
                <a:lnTo>
                  <a:pt x="16657" y="587"/>
                </a:lnTo>
                <a:lnTo>
                  <a:pt x="16486" y="538"/>
                </a:lnTo>
                <a:lnTo>
                  <a:pt x="16339" y="489"/>
                </a:lnTo>
                <a:lnTo>
                  <a:pt x="16192" y="465"/>
                </a:lnTo>
                <a:lnTo>
                  <a:pt x="14629" y="465"/>
                </a:lnTo>
                <a:lnTo>
                  <a:pt x="14507" y="489"/>
                </a:lnTo>
                <a:lnTo>
                  <a:pt x="14434" y="514"/>
                </a:lnTo>
                <a:lnTo>
                  <a:pt x="14312" y="611"/>
                </a:lnTo>
                <a:lnTo>
                  <a:pt x="14239" y="709"/>
                </a:lnTo>
                <a:lnTo>
                  <a:pt x="14214" y="807"/>
                </a:lnTo>
                <a:lnTo>
                  <a:pt x="14214" y="929"/>
                </a:lnTo>
                <a:lnTo>
                  <a:pt x="14239" y="1027"/>
                </a:lnTo>
                <a:lnTo>
                  <a:pt x="14996" y="2883"/>
                </a:lnTo>
                <a:lnTo>
                  <a:pt x="8792" y="2883"/>
                </a:lnTo>
                <a:lnTo>
                  <a:pt x="8035" y="1344"/>
                </a:lnTo>
                <a:lnTo>
                  <a:pt x="9427" y="1344"/>
                </a:lnTo>
                <a:lnTo>
                  <a:pt x="9525" y="1320"/>
                </a:lnTo>
                <a:lnTo>
                  <a:pt x="9598" y="1295"/>
                </a:lnTo>
                <a:lnTo>
                  <a:pt x="9672" y="1271"/>
                </a:lnTo>
                <a:lnTo>
                  <a:pt x="9720" y="1222"/>
                </a:lnTo>
                <a:lnTo>
                  <a:pt x="9794" y="1149"/>
                </a:lnTo>
                <a:lnTo>
                  <a:pt x="9818" y="1075"/>
                </a:lnTo>
                <a:lnTo>
                  <a:pt x="9842" y="1002"/>
                </a:lnTo>
                <a:lnTo>
                  <a:pt x="9842" y="904"/>
                </a:lnTo>
                <a:lnTo>
                  <a:pt x="9842" y="831"/>
                </a:lnTo>
                <a:lnTo>
                  <a:pt x="9818" y="734"/>
                </a:lnTo>
                <a:lnTo>
                  <a:pt x="9794" y="685"/>
                </a:lnTo>
                <a:lnTo>
                  <a:pt x="9720" y="611"/>
                </a:lnTo>
                <a:lnTo>
                  <a:pt x="9672" y="563"/>
                </a:lnTo>
                <a:lnTo>
                  <a:pt x="9598" y="514"/>
                </a:lnTo>
                <a:lnTo>
                  <a:pt x="9525" y="489"/>
                </a:lnTo>
                <a:lnTo>
                  <a:pt x="9427" y="489"/>
                </a:lnTo>
                <a:lnTo>
                  <a:pt x="6350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503" name="Google Shape;626;p39">
            <a:extLst>
              <a:ext uri="{FF2B5EF4-FFF2-40B4-BE49-F238E27FC236}">
                <a16:creationId xmlns:a16="http://schemas.microsoft.com/office/drawing/2014/main" id="{87CF0E82-5B42-40E0-ACB0-42F173AF3184}"/>
              </a:ext>
            </a:extLst>
          </p:cNvPr>
          <p:cNvGrpSpPr/>
          <p:nvPr/>
        </p:nvGrpSpPr>
        <p:grpSpPr>
          <a:xfrm>
            <a:off x="1213637" y="5763686"/>
            <a:ext cx="495497" cy="487332"/>
            <a:chOff x="1244325" y="4999400"/>
            <a:chExt cx="444525" cy="437200"/>
          </a:xfrm>
          <a:solidFill>
            <a:schemeClr val="bg2"/>
          </a:solidFill>
        </p:grpSpPr>
        <p:sp>
          <p:nvSpPr>
            <p:cNvPr id="504" name="Google Shape;627;p39">
              <a:extLst>
                <a:ext uri="{FF2B5EF4-FFF2-40B4-BE49-F238E27FC236}">
                  <a16:creationId xmlns:a16="http://schemas.microsoft.com/office/drawing/2014/main" id="{41549E1C-8F83-4576-841E-85511D0EE5A2}"/>
                </a:ext>
              </a:extLst>
            </p:cNvPr>
            <p:cNvSpPr/>
            <p:nvPr/>
          </p:nvSpPr>
          <p:spPr>
            <a:xfrm>
              <a:off x="1244325" y="5161200"/>
              <a:ext cx="374925" cy="222275"/>
            </a:xfrm>
            <a:custGeom>
              <a:avLst/>
              <a:gdLst/>
              <a:ahLst/>
              <a:cxnLst/>
              <a:rect l="l" t="t" r="r" b="b"/>
              <a:pathLst>
                <a:path w="14997" h="8891" extrusionOk="0">
                  <a:moveTo>
                    <a:pt x="2077" y="1661"/>
                  </a:moveTo>
                  <a:lnTo>
                    <a:pt x="2199" y="1685"/>
                  </a:lnTo>
                  <a:lnTo>
                    <a:pt x="2468" y="1783"/>
                  </a:lnTo>
                  <a:lnTo>
                    <a:pt x="2687" y="1930"/>
                  </a:lnTo>
                  <a:lnTo>
                    <a:pt x="2883" y="2076"/>
                  </a:lnTo>
                  <a:lnTo>
                    <a:pt x="2932" y="2443"/>
                  </a:lnTo>
                  <a:lnTo>
                    <a:pt x="3005" y="2833"/>
                  </a:lnTo>
                  <a:lnTo>
                    <a:pt x="3176" y="3664"/>
                  </a:lnTo>
                  <a:lnTo>
                    <a:pt x="3396" y="4470"/>
                  </a:lnTo>
                  <a:lnTo>
                    <a:pt x="3567" y="5154"/>
                  </a:lnTo>
                  <a:lnTo>
                    <a:pt x="3371" y="5105"/>
                  </a:lnTo>
                  <a:lnTo>
                    <a:pt x="3152" y="5031"/>
                  </a:lnTo>
                  <a:lnTo>
                    <a:pt x="2956" y="4934"/>
                  </a:lnTo>
                  <a:lnTo>
                    <a:pt x="2736" y="4812"/>
                  </a:lnTo>
                  <a:lnTo>
                    <a:pt x="2541" y="4690"/>
                  </a:lnTo>
                  <a:lnTo>
                    <a:pt x="2321" y="4543"/>
                  </a:lnTo>
                  <a:lnTo>
                    <a:pt x="2126" y="4372"/>
                  </a:lnTo>
                  <a:lnTo>
                    <a:pt x="1930" y="4201"/>
                  </a:lnTo>
                  <a:lnTo>
                    <a:pt x="1759" y="4006"/>
                  </a:lnTo>
                  <a:lnTo>
                    <a:pt x="1613" y="3810"/>
                  </a:lnTo>
                  <a:lnTo>
                    <a:pt x="1466" y="3590"/>
                  </a:lnTo>
                  <a:lnTo>
                    <a:pt x="1344" y="3395"/>
                  </a:lnTo>
                  <a:lnTo>
                    <a:pt x="1247" y="3175"/>
                  </a:lnTo>
                  <a:lnTo>
                    <a:pt x="1173" y="2931"/>
                  </a:lnTo>
                  <a:lnTo>
                    <a:pt x="1124" y="2711"/>
                  </a:lnTo>
                  <a:lnTo>
                    <a:pt x="1124" y="2491"/>
                  </a:lnTo>
                  <a:lnTo>
                    <a:pt x="1124" y="2320"/>
                  </a:lnTo>
                  <a:lnTo>
                    <a:pt x="1173" y="2174"/>
                  </a:lnTo>
                  <a:lnTo>
                    <a:pt x="1247" y="2027"/>
                  </a:lnTo>
                  <a:lnTo>
                    <a:pt x="1369" y="1905"/>
                  </a:lnTo>
                  <a:lnTo>
                    <a:pt x="1491" y="1808"/>
                  </a:lnTo>
                  <a:lnTo>
                    <a:pt x="1613" y="1734"/>
                  </a:lnTo>
                  <a:lnTo>
                    <a:pt x="1784" y="1685"/>
                  </a:lnTo>
                  <a:lnTo>
                    <a:pt x="1955" y="1661"/>
                  </a:lnTo>
                  <a:close/>
                  <a:moveTo>
                    <a:pt x="3225" y="0"/>
                  </a:moveTo>
                  <a:lnTo>
                    <a:pt x="3127" y="25"/>
                  </a:lnTo>
                  <a:lnTo>
                    <a:pt x="3029" y="98"/>
                  </a:lnTo>
                  <a:lnTo>
                    <a:pt x="2932" y="147"/>
                  </a:lnTo>
                  <a:lnTo>
                    <a:pt x="2883" y="245"/>
                  </a:lnTo>
                  <a:lnTo>
                    <a:pt x="2834" y="342"/>
                  </a:lnTo>
                  <a:lnTo>
                    <a:pt x="2785" y="440"/>
                  </a:lnTo>
                  <a:lnTo>
                    <a:pt x="2785" y="538"/>
                  </a:lnTo>
                  <a:lnTo>
                    <a:pt x="2785" y="709"/>
                  </a:lnTo>
                  <a:lnTo>
                    <a:pt x="2565" y="635"/>
                  </a:lnTo>
                  <a:lnTo>
                    <a:pt x="2370" y="586"/>
                  </a:lnTo>
                  <a:lnTo>
                    <a:pt x="2150" y="562"/>
                  </a:lnTo>
                  <a:lnTo>
                    <a:pt x="1955" y="538"/>
                  </a:lnTo>
                  <a:lnTo>
                    <a:pt x="1759" y="562"/>
                  </a:lnTo>
                  <a:lnTo>
                    <a:pt x="1564" y="586"/>
                  </a:lnTo>
                  <a:lnTo>
                    <a:pt x="1369" y="635"/>
                  </a:lnTo>
                  <a:lnTo>
                    <a:pt x="1198" y="709"/>
                  </a:lnTo>
                  <a:lnTo>
                    <a:pt x="1027" y="782"/>
                  </a:lnTo>
                  <a:lnTo>
                    <a:pt x="856" y="880"/>
                  </a:lnTo>
                  <a:lnTo>
                    <a:pt x="709" y="1002"/>
                  </a:lnTo>
                  <a:lnTo>
                    <a:pt x="563" y="1124"/>
                  </a:lnTo>
                  <a:lnTo>
                    <a:pt x="441" y="1246"/>
                  </a:lnTo>
                  <a:lnTo>
                    <a:pt x="343" y="1417"/>
                  </a:lnTo>
                  <a:lnTo>
                    <a:pt x="245" y="1563"/>
                  </a:lnTo>
                  <a:lnTo>
                    <a:pt x="147" y="1734"/>
                  </a:lnTo>
                  <a:lnTo>
                    <a:pt x="99" y="1905"/>
                  </a:lnTo>
                  <a:lnTo>
                    <a:pt x="50" y="2101"/>
                  </a:lnTo>
                  <a:lnTo>
                    <a:pt x="1" y="2296"/>
                  </a:lnTo>
                  <a:lnTo>
                    <a:pt x="1" y="2491"/>
                  </a:lnTo>
                  <a:lnTo>
                    <a:pt x="25" y="2858"/>
                  </a:lnTo>
                  <a:lnTo>
                    <a:pt x="99" y="3200"/>
                  </a:lnTo>
                  <a:lnTo>
                    <a:pt x="221" y="3566"/>
                  </a:lnTo>
                  <a:lnTo>
                    <a:pt x="367" y="3884"/>
                  </a:lnTo>
                  <a:lnTo>
                    <a:pt x="563" y="4225"/>
                  </a:lnTo>
                  <a:lnTo>
                    <a:pt x="782" y="4543"/>
                  </a:lnTo>
                  <a:lnTo>
                    <a:pt x="1027" y="4836"/>
                  </a:lnTo>
                  <a:lnTo>
                    <a:pt x="1295" y="5105"/>
                  </a:lnTo>
                  <a:lnTo>
                    <a:pt x="1588" y="5349"/>
                  </a:lnTo>
                  <a:lnTo>
                    <a:pt x="1906" y="5593"/>
                  </a:lnTo>
                  <a:lnTo>
                    <a:pt x="2248" y="5789"/>
                  </a:lnTo>
                  <a:lnTo>
                    <a:pt x="2590" y="5960"/>
                  </a:lnTo>
                  <a:lnTo>
                    <a:pt x="2932" y="6106"/>
                  </a:lnTo>
                  <a:lnTo>
                    <a:pt x="3274" y="6204"/>
                  </a:lnTo>
                  <a:lnTo>
                    <a:pt x="3616" y="6277"/>
                  </a:lnTo>
                  <a:lnTo>
                    <a:pt x="3957" y="6301"/>
                  </a:lnTo>
                  <a:lnTo>
                    <a:pt x="4080" y="6643"/>
                  </a:lnTo>
                  <a:lnTo>
                    <a:pt x="4226" y="6961"/>
                  </a:lnTo>
                  <a:lnTo>
                    <a:pt x="4519" y="7596"/>
                  </a:lnTo>
                  <a:lnTo>
                    <a:pt x="4812" y="8133"/>
                  </a:lnTo>
                  <a:lnTo>
                    <a:pt x="5081" y="8597"/>
                  </a:lnTo>
                  <a:lnTo>
                    <a:pt x="5154" y="8719"/>
                  </a:lnTo>
                  <a:lnTo>
                    <a:pt x="5276" y="8817"/>
                  </a:lnTo>
                  <a:lnTo>
                    <a:pt x="5423" y="8866"/>
                  </a:lnTo>
                  <a:lnTo>
                    <a:pt x="5569" y="8890"/>
                  </a:lnTo>
                  <a:lnTo>
                    <a:pt x="12212" y="8890"/>
                  </a:lnTo>
                  <a:lnTo>
                    <a:pt x="12359" y="8866"/>
                  </a:lnTo>
                  <a:lnTo>
                    <a:pt x="12506" y="8817"/>
                  </a:lnTo>
                  <a:lnTo>
                    <a:pt x="12628" y="8719"/>
                  </a:lnTo>
                  <a:lnTo>
                    <a:pt x="12701" y="8597"/>
                  </a:lnTo>
                  <a:lnTo>
                    <a:pt x="12994" y="8060"/>
                  </a:lnTo>
                  <a:lnTo>
                    <a:pt x="13360" y="7352"/>
                  </a:lnTo>
                  <a:lnTo>
                    <a:pt x="13727" y="6472"/>
                  </a:lnTo>
                  <a:lnTo>
                    <a:pt x="13922" y="6008"/>
                  </a:lnTo>
                  <a:lnTo>
                    <a:pt x="14117" y="5495"/>
                  </a:lnTo>
                  <a:lnTo>
                    <a:pt x="14288" y="4958"/>
                  </a:lnTo>
                  <a:lnTo>
                    <a:pt x="14459" y="4372"/>
                  </a:lnTo>
                  <a:lnTo>
                    <a:pt x="14606" y="3786"/>
                  </a:lnTo>
                  <a:lnTo>
                    <a:pt x="14752" y="3175"/>
                  </a:lnTo>
                  <a:lnTo>
                    <a:pt x="14850" y="2540"/>
                  </a:lnTo>
                  <a:lnTo>
                    <a:pt x="14923" y="1881"/>
                  </a:lnTo>
                  <a:lnTo>
                    <a:pt x="14972" y="1221"/>
                  </a:lnTo>
                  <a:lnTo>
                    <a:pt x="14997" y="538"/>
                  </a:lnTo>
                  <a:lnTo>
                    <a:pt x="14997" y="440"/>
                  </a:lnTo>
                  <a:lnTo>
                    <a:pt x="14948" y="342"/>
                  </a:lnTo>
                  <a:lnTo>
                    <a:pt x="14899" y="245"/>
                  </a:lnTo>
                  <a:lnTo>
                    <a:pt x="14850" y="147"/>
                  </a:lnTo>
                  <a:lnTo>
                    <a:pt x="14752" y="98"/>
                  </a:lnTo>
                  <a:lnTo>
                    <a:pt x="14655" y="25"/>
                  </a:lnTo>
                  <a:lnTo>
                    <a:pt x="1455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5" name="Google Shape;628;p39">
              <a:extLst>
                <a:ext uri="{FF2B5EF4-FFF2-40B4-BE49-F238E27FC236}">
                  <a16:creationId xmlns:a16="http://schemas.microsoft.com/office/drawing/2014/main" id="{E162D98D-3F86-4DC2-A302-72F59CF355C1}"/>
                </a:ext>
              </a:extLst>
            </p:cNvPr>
            <p:cNvSpPr/>
            <p:nvPr/>
          </p:nvSpPr>
          <p:spPr>
            <a:xfrm>
              <a:off x="1244325" y="5397500"/>
              <a:ext cx="444525" cy="39100"/>
            </a:xfrm>
            <a:custGeom>
              <a:avLst/>
              <a:gdLst/>
              <a:ahLst/>
              <a:cxnLst/>
              <a:rect l="l" t="t" r="r" b="b"/>
              <a:pathLst>
                <a:path w="17781" h="1564" extrusionOk="0">
                  <a:moveTo>
                    <a:pt x="1" y="0"/>
                  </a:moveTo>
                  <a:lnTo>
                    <a:pt x="25" y="244"/>
                  </a:lnTo>
                  <a:lnTo>
                    <a:pt x="99" y="488"/>
                  </a:lnTo>
                  <a:lnTo>
                    <a:pt x="196" y="757"/>
                  </a:lnTo>
                  <a:lnTo>
                    <a:pt x="318" y="1001"/>
                  </a:lnTo>
                  <a:lnTo>
                    <a:pt x="489" y="1221"/>
                  </a:lnTo>
                  <a:lnTo>
                    <a:pt x="685" y="1392"/>
                  </a:lnTo>
                  <a:lnTo>
                    <a:pt x="782" y="1465"/>
                  </a:lnTo>
                  <a:lnTo>
                    <a:pt x="880" y="1514"/>
                  </a:lnTo>
                  <a:lnTo>
                    <a:pt x="1002" y="1539"/>
                  </a:lnTo>
                  <a:lnTo>
                    <a:pt x="1124" y="1563"/>
                  </a:lnTo>
                  <a:lnTo>
                    <a:pt x="16657" y="1563"/>
                  </a:lnTo>
                  <a:lnTo>
                    <a:pt x="16780" y="1539"/>
                  </a:lnTo>
                  <a:lnTo>
                    <a:pt x="16902" y="1514"/>
                  </a:lnTo>
                  <a:lnTo>
                    <a:pt x="16999" y="1465"/>
                  </a:lnTo>
                  <a:lnTo>
                    <a:pt x="17097" y="1392"/>
                  </a:lnTo>
                  <a:lnTo>
                    <a:pt x="17292" y="1221"/>
                  </a:lnTo>
                  <a:lnTo>
                    <a:pt x="17463" y="1001"/>
                  </a:lnTo>
                  <a:lnTo>
                    <a:pt x="17586" y="757"/>
                  </a:lnTo>
                  <a:lnTo>
                    <a:pt x="17683" y="488"/>
                  </a:lnTo>
                  <a:lnTo>
                    <a:pt x="17756" y="244"/>
                  </a:lnTo>
                  <a:lnTo>
                    <a:pt x="1778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6" name="Google Shape;629;p39">
              <a:extLst>
                <a:ext uri="{FF2B5EF4-FFF2-40B4-BE49-F238E27FC236}">
                  <a16:creationId xmlns:a16="http://schemas.microsoft.com/office/drawing/2014/main" id="{19CC7506-CBEA-483B-800B-792510CAD6E1}"/>
                </a:ext>
              </a:extLst>
            </p:cNvPr>
            <p:cNvSpPr/>
            <p:nvPr/>
          </p:nvSpPr>
          <p:spPr>
            <a:xfrm>
              <a:off x="1451925" y="4999400"/>
              <a:ext cx="31175" cy="129450"/>
            </a:xfrm>
            <a:custGeom>
              <a:avLst/>
              <a:gdLst/>
              <a:ahLst/>
              <a:cxnLst/>
              <a:rect l="l" t="t" r="r" b="b"/>
              <a:pathLst>
                <a:path w="1247" h="5178" extrusionOk="0">
                  <a:moveTo>
                    <a:pt x="953" y="0"/>
                  </a:moveTo>
                  <a:lnTo>
                    <a:pt x="856" y="25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61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4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7" y="3688"/>
                  </a:lnTo>
                  <a:lnTo>
                    <a:pt x="1222" y="3542"/>
                  </a:lnTo>
                  <a:lnTo>
                    <a:pt x="1246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9" y="2882"/>
                  </a:lnTo>
                  <a:lnTo>
                    <a:pt x="1100" y="2784"/>
                  </a:lnTo>
                  <a:lnTo>
                    <a:pt x="978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7"/>
                  </a:lnTo>
                  <a:lnTo>
                    <a:pt x="636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5" y="25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7" name="Google Shape;630;p39">
              <a:extLst>
                <a:ext uri="{FF2B5EF4-FFF2-40B4-BE49-F238E27FC236}">
                  <a16:creationId xmlns:a16="http://schemas.microsoft.com/office/drawing/2014/main" id="{6C96764D-56F4-4084-B1B8-472010EB0474}"/>
                </a:ext>
              </a:extLst>
            </p:cNvPr>
            <p:cNvSpPr/>
            <p:nvPr/>
          </p:nvSpPr>
          <p:spPr>
            <a:xfrm>
              <a:off x="1407975" y="4999400"/>
              <a:ext cx="31150" cy="129450"/>
            </a:xfrm>
            <a:custGeom>
              <a:avLst/>
              <a:gdLst/>
              <a:ahLst/>
              <a:cxnLst/>
              <a:rect l="l" t="t" r="r" b="b"/>
              <a:pathLst>
                <a:path w="1246" h="5178" extrusionOk="0">
                  <a:moveTo>
                    <a:pt x="977" y="0"/>
                  </a:moveTo>
                  <a:lnTo>
                    <a:pt x="855" y="25"/>
                  </a:lnTo>
                  <a:lnTo>
                    <a:pt x="782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38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61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38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38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3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62" y="5007"/>
                  </a:lnTo>
                  <a:lnTo>
                    <a:pt x="586" y="4885"/>
                  </a:lnTo>
                  <a:lnTo>
                    <a:pt x="586" y="4714"/>
                  </a:lnTo>
                  <a:lnTo>
                    <a:pt x="660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124" y="3932"/>
                  </a:lnTo>
                  <a:lnTo>
                    <a:pt x="1173" y="3810"/>
                  </a:lnTo>
                  <a:lnTo>
                    <a:pt x="1221" y="3688"/>
                  </a:lnTo>
                  <a:lnTo>
                    <a:pt x="1246" y="3542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221" y="3029"/>
                  </a:lnTo>
                  <a:lnTo>
                    <a:pt x="1173" y="2882"/>
                  </a:lnTo>
                  <a:lnTo>
                    <a:pt x="1124" y="2784"/>
                  </a:lnTo>
                  <a:lnTo>
                    <a:pt x="977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60" y="2149"/>
                  </a:lnTo>
                  <a:lnTo>
                    <a:pt x="586" y="2003"/>
                  </a:lnTo>
                  <a:lnTo>
                    <a:pt x="586" y="1832"/>
                  </a:lnTo>
                  <a:lnTo>
                    <a:pt x="586" y="1637"/>
                  </a:lnTo>
                  <a:lnTo>
                    <a:pt x="660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124" y="879"/>
                  </a:lnTo>
                  <a:lnTo>
                    <a:pt x="1173" y="757"/>
                  </a:lnTo>
                  <a:lnTo>
                    <a:pt x="1221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1" y="171"/>
                  </a:lnTo>
                  <a:lnTo>
                    <a:pt x="1173" y="98"/>
                  </a:lnTo>
                  <a:lnTo>
                    <a:pt x="1075" y="25"/>
                  </a:lnTo>
                  <a:lnTo>
                    <a:pt x="97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8" name="Google Shape;631;p39">
              <a:extLst>
                <a:ext uri="{FF2B5EF4-FFF2-40B4-BE49-F238E27FC236}">
                  <a16:creationId xmlns:a16="http://schemas.microsoft.com/office/drawing/2014/main" id="{F5741BB1-2F2A-46CC-9D72-9D4401BDE905}"/>
                </a:ext>
              </a:extLst>
            </p:cNvPr>
            <p:cNvSpPr/>
            <p:nvPr/>
          </p:nvSpPr>
          <p:spPr>
            <a:xfrm>
              <a:off x="1495900" y="4999400"/>
              <a:ext cx="30550" cy="129450"/>
            </a:xfrm>
            <a:custGeom>
              <a:avLst/>
              <a:gdLst/>
              <a:ahLst/>
              <a:cxnLst/>
              <a:rect l="l" t="t" r="r" b="b"/>
              <a:pathLst>
                <a:path w="1222" h="5178" extrusionOk="0">
                  <a:moveTo>
                    <a:pt x="953" y="0"/>
                  </a:moveTo>
                  <a:lnTo>
                    <a:pt x="831" y="25"/>
                  </a:lnTo>
                  <a:lnTo>
                    <a:pt x="757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60" y="464"/>
                  </a:lnTo>
                  <a:lnTo>
                    <a:pt x="586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2" y="1246"/>
                  </a:lnTo>
                  <a:lnTo>
                    <a:pt x="73" y="1368"/>
                  </a:lnTo>
                  <a:lnTo>
                    <a:pt x="25" y="1490"/>
                  </a:lnTo>
                  <a:lnTo>
                    <a:pt x="0" y="1661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3" y="2296"/>
                  </a:lnTo>
                  <a:lnTo>
                    <a:pt x="122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7"/>
                  </a:lnTo>
                  <a:lnTo>
                    <a:pt x="586" y="3029"/>
                  </a:lnTo>
                  <a:lnTo>
                    <a:pt x="660" y="3175"/>
                  </a:lnTo>
                  <a:lnTo>
                    <a:pt x="660" y="3346"/>
                  </a:lnTo>
                  <a:lnTo>
                    <a:pt x="660" y="3542"/>
                  </a:lnTo>
                  <a:lnTo>
                    <a:pt x="586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2" y="4299"/>
                  </a:lnTo>
                  <a:lnTo>
                    <a:pt x="73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73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6" y="4714"/>
                  </a:lnTo>
                  <a:lnTo>
                    <a:pt x="635" y="4567"/>
                  </a:lnTo>
                  <a:lnTo>
                    <a:pt x="708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1" y="3542"/>
                  </a:lnTo>
                  <a:lnTo>
                    <a:pt x="1221" y="3346"/>
                  </a:lnTo>
                  <a:lnTo>
                    <a:pt x="1221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84"/>
                  </a:lnTo>
                  <a:lnTo>
                    <a:pt x="953" y="2565"/>
                  </a:lnTo>
                  <a:lnTo>
                    <a:pt x="831" y="2394"/>
                  </a:lnTo>
                  <a:lnTo>
                    <a:pt x="708" y="2272"/>
                  </a:lnTo>
                  <a:lnTo>
                    <a:pt x="635" y="2149"/>
                  </a:lnTo>
                  <a:lnTo>
                    <a:pt x="586" y="2003"/>
                  </a:lnTo>
                  <a:lnTo>
                    <a:pt x="562" y="1832"/>
                  </a:lnTo>
                  <a:lnTo>
                    <a:pt x="586" y="1637"/>
                  </a:lnTo>
                  <a:lnTo>
                    <a:pt x="635" y="1490"/>
                  </a:lnTo>
                  <a:lnTo>
                    <a:pt x="708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1" y="464"/>
                  </a:lnTo>
                  <a:lnTo>
                    <a:pt x="1221" y="293"/>
                  </a:lnTo>
                  <a:lnTo>
                    <a:pt x="1221" y="171"/>
                  </a:lnTo>
                  <a:lnTo>
                    <a:pt x="1148" y="98"/>
                  </a:lnTo>
                  <a:lnTo>
                    <a:pt x="1050" y="25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09" name="Google Shape;632;p39">
            <a:extLst>
              <a:ext uri="{FF2B5EF4-FFF2-40B4-BE49-F238E27FC236}">
                <a16:creationId xmlns:a16="http://schemas.microsoft.com/office/drawing/2014/main" id="{4ED8488D-B831-49E5-9B85-57111F2A0A10}"/>
              </a:ext>
            </a:extLst>
          </p:cNvPr>
          <p:cNvGrpSpPr/>
          <p:nvPr/>
        </p:nvGrpSpPr>
        <p:grpSpPr>
          <a:xfrm>
            <a:off x="2009258" y="5748024"/>
            <a:ext cx="407020" cy="518627"/>
            <a:chOff x="1958100" y="4985350"/>
            <a:chExt cx="365150" cy="465275"/>
          </a:xfrm>
          <a:solidFill>
            <a:schemeClr val="bg2"/>
          </a:solidFill>
        </p:grpSpPr>
        <p:sp>
          <p:nvSpPr>
            <p:cNvPr id="510" name="Google Shape;633;p39">
              <a:extLst>
                <a:ext uri="{FF2B5EF4-FFF2-40B4-BE49-F238E27FC236}">
                  <a16:creationId xmlns:a16="http://schemas.microsoft.com/office/drawing/2014/main" id="{6BC76778-008C-458B-A920-15C36F3D0BD2}"/>
                </a:ext>
              </a:extLst>
            </p:cNvPr>
            <p:cNvSpPr/>
            <p:nvPr/>
          </p:nvSpPr>
          <p:spPr>
            <a:xfrm>
              <a:off x="1958100" y="4985350"/>
              <a:ext cx="365150" cy="465275"/>
            </a:xfrm>
            <a:custGeom>
              <a:avLst/>
              <a:gdLst/>
              <a:ahLst/>
              <a:cxnLst/>
              <a:rect l="l" t="t" r="r" b="b"/>
              <a:pathLst>
                <a:path w="14606" h="18611" extrusionOk="0">
                  <a:moveTo>
                    <a:pt x="4152" y="1734"/>
                  </a:moveTo>
                  <a:lnTo>
                    <a:pt x="4274" y="1759"/>
                  </a:lnTo>
                  <a:lnTo>
                    <a:pt x="4397" y="1783"/>
                  </a:lnTo>
                  <a:lnTo>
                    <a:pt x="4543" y="1808"/>
                  </a:lnTo>
                  <a:lnTo>
                    <a:pt x="4812" y="1930"/>
                  </a:lnTo>
                  <a:lnTo>
                    <a:pt x="5105" y="2125"/>
                  </a:lnTo>
                  <a:lnTo>
                    <a:pt x="5398" y="2394"/>
                  </a:lnTo>
                  <a:lnTo>
                    <a:pt x="5496" y="2516"/>
                  </a:lnTo>
                  <a:lnTo>
                    <a:pt x="5593" y="2638"/>
                  </a:lnTo>
                  <a:lnTo>
                    <a:pt x="5789" y="2956"/>
                  </a:lnTo>
                  <a:lnTo>
                    <a:pt x="5935" y="3322"/>
                  </a:lnTo>
                  <a:lnTo>
                    <a:pt x="6057" y="3688"/>
                  </a:lnTo>
                  <a:lnTo>
                    <a:pt x="6155" y="4079"/>
                  </a:lnTo>
                  <a:lnTo>
                    <a:pt x="6204" y="4470"/>
                  </a:lnTo>
                  <a:lnTo>
                    <a:pt x="6277" y="4836"/>
                  </a:lnTo>
                  <a:lnTo>
                    <a:pt x="6302" y="5154"/>
                  </a:lnTo>
                  <a:lnTo>
                    <a:pt x="5984" y="5129"/>
                  </a:lnTo>
                  <a:lnTo>
                    <a:pt x="5618" y="5080"/>
                  </a:lnTo>
                  <a:lnTo>
                    <a:pt x="5227" y="5007"/>
                  </a:lnTo>
                  <a:lnTo>
                    <a:pt x="4836" y="4909"/>
                  </a:lnTo>
                  <a:lnTo>
                    <a:pt x="4470" y="4787"/>
                  </a:lnTo>
                  <a:lnTo>
                    <a:pt x="4104" y="4641"/>
                  </a:lnTo>
                  <a:lnTo>
                    <a:pt x="3786" y="4445"/>
                  </a:lnTo>
                  <a:lnTo>
                    <a:pt x="3664" y="4348"/>
                  </a:lnTo>
                  <a:lnTo>
                    <a:pt x="3542" y="4250"/>
                  </a:lnTo>
                  <a:lnTo>
                    <a:pt x="3273" y="3957"/>
                  </a:lnTo>
                  <a:lnTo>
                    <a:pt x="3078" y="3664"/>
                  </a:lnTo>
                  <a:lnTo>
                    <a:pt x="2956" y="3395"/>
                  </a:lnTo>
                  <a:lnTo>
                    <a:pt x="2931" y="3273"/>
                  </a:lnTo>
                  <a:lnTo>
                    <a:pt x="2907" y="3127"/>
                  </a:lnTo>
                  <a:lnTo>
                    <a:pt x="2882" y="3004"/>
                  </a:lnTo>
                  <a:lnTo>
                    <a:pt x="2907" y="2858"/>
                  </a:lnTo>
                  <a:lnTo>
                    <a:pt x="2931" y="2736"/>
                  </a:lnTo>
                  <a:lnTo>
                    <a:pt x="2956" y="2614"/>
                  </a:lnTo>
                  <a:lnTo>
                    <a:pt x="3004" y="2492"/>
                  </a:lnTo>
                  <a:lnTo>
                    <a:pt x="3078" y="2369"/>
                  </a:lnTo>
                  <a:lnTo>
                    <a:pt x="3273" y="2125"/>
                  </a:lnTo>
                  <a:lnTo>
                    <a:pt x="3517" y="1930"/>
                  </a:lnTo>
                  <a:lnTo>
                    <a:pt x="3639" y="1857"/>
                  </a:lnTo>
                  <a:lnTo>
                    <a:pt x="3762" y="1808"/>
                  </a:lnTo>
                  <a:lnTo>
                    <a:pt x="3884" y="1783"/>
                  </a:lnTo>
                  <a:lnTo>
                    <a:pt x="4006" y="1759"/>
                  </a:lnTo>
                  <a:lnTo>
                    <a:pt x="4152" y="1734"/>
                  </a:lnTo>
                  <a:close/>
                  <a:moveTo>
                    <a:pt x="10454" y="1734"/>
                  </a:moveTo>
                  <a:lnTo>
                    <a:pt x="10600" y="1759"/>
                  </a:lnTo>
                  <a:lnTo>
                    <a:pt x="10722" y="1783"/>
                  </a:lnTo>
                  <a:lnTo>
                    <a:pt x="10844" y="1808"/>
                  </a:lnTo>
                  <a:lnTo>
                    <a:pt x="10966" y="1857"/>
                  </a:lnTo>
                  <a:lnTo>
                    <a:pt x="11089" y="1930"/>
                  </a:lnTo>
                  <a:lnTo>
                    <a:pt x="11333" y="2125"/>
                  </a:lnTo>
                  <a:lnTo>
                    <a:pt x="11528" y="2369"/>
                  </a:lnTo>
                  <a:lnTo>
                    <a:pt x="11601" y="2492"/>
                  </a:lnTo>
                  <a:lnTo>
                    <a:pt x="11650" y="2614"/>
                  </a:lnTo>
                  <a:lnTo>
                    <a:pt x="11675" y="2736"/>
                  </a:lnTo>
                  <a:lnTo>
                    <a:pt x="11699" y="2858"/>
                  </a:lnTo>
                  <a:lnTo>
                    <a:pt x="11724" y="3004"/>
                  </a:lnTo>
                  <a:lnTo>
                    <a:pt x="11699" y="3127"/>
                  </a:lnTo>
                  <a:lnTo>
                    <a:pt x="11675" y="3273"/>
                  </a:lnTo>
                  <a:lnTo>
                    <a:pt x="11650" y="3395"/>
                  </a:lnTo>
                  <a:lnTo>
                    <a:pt x="11528" y="3664"/>
                  </a:lnTo>
                  <a:lnTo>
                    <a:pt x="11333" y="3957"/>
                  </a:lnTo>
                  <a:lnTo>
                    <a:pt x="11064" y="4250"/>
                  </a:lnTo>
                  <a:lnTo>
                    <a:pt x="10942" y="4348"/>
                  </a:lnTo>
                  <a:lnTo>
                    <a:pt x="10820" y="4445"/>
                  </a:lnTo>
                  <a:lnTo>
                    <a:pt x="10502" y="4641"/>
                  </a:lnTo>
                  <a:lnTo>
                    <a:pt x="10136" y="4787"/>
                  </a:lnTo>
                  <a:lnTo>
                    <a:pt x="9770" y="4909"/>
                  </a:lnTo>
                  <a:lnTo>
                    <a:pt x="9379" y="5007"/>
                  </a:lnTo>
                  <a:lnTo>
                    <a:pt x="8988" y="5080"/>
                  </a:lnTo>
                  <a:lnTo>
                    <a:pt x="8622" y="5129"/>
                  </a:lnTo>
                  <a:lnTo>
                    <a:pt x="8304" y="5154"/>
                  </a:lnTo>
                  <a:lnTo>
                    <a:pt x="8329" y="4836"/>
                  </a:lnTo>
                  <a:lnTo>
                    <a:pt x="8402" y="4470"/>
                  </a:lnTo>
                  <a:lnTo>
                    <a:pt x="8451" y="4079"/>
                  </a:lnTo>
                  <a:lnTo>
                    <a:pt x="8549" y="3688"/>
                  </a:lnTo>
                  <a:lnTo>
                    <a:pt x="8671" y="3322"/>
                  </a:lnTo>
                  <a:lnTo>
                    <a:pt x="8817" y="2956"/>
                  </a:lnTo>
                  <a:lnTo>
                    <a:pt x="9013" y="2638"/>
                  </a:lnTo>
                  <a:lnTo>
                    <a:pt x="9110" y="2516"/>
                  </a:lnTo>
                  <a:lnTo>
                    <a:pt x="9208" y="2394"/>
                  </a:lnTo>
                  <a:lnTo>
                    <a:pt x="9501" y="2125"/>
                  </a:lnTo>
                  <a:lnTo>
                    <a:pt x="9794" y="1930"/>
                  </a:lnTo>
                  <a:lnTo>
                    <a:pt x="10063" y="1808"/>
                  </a:lnTo>
                  <a:lnTo>
                    <a:pt x="10209" y="1783"/>
                  </a:lnTo>
                  <a:lnTo>
                    <a:pt x="10331" y="1759"/>
                  </a:lnTo>
                  <a:lnTo>
                    <a:pt x="10454" y="1734"/>
                  </a:lnTo>
                  <a:close/>
                  <a:moveTo>
                    <a:pt x="3639" y="0"/>
                  </a:moveTo>
                  <a:lnTo>
                    <a:pt x="3395" y="25"/>
                  </a:lnTo>
                  <a:lnTo>
                    <a:pt x="3151" y="74"/>
                  </a:lnTo>
                  <a:lnTo>
                    <a:pt x="2907" y="147"/>
                  </a:lnTo>
                  <a:lnTo>
                    <a:pt x="2687" y="220"/>
                  </a:lnTo>
                  <a:lnTo>
                    <a:pt x="2467" y="342"/>
                  </a:lnTo>
                  <a:lnTo>
                    <a:pt x="2272" y="464"/>
                  </a:lnTo>
                  <a:lnTo>
                    <a:pt x="2101" y="611"/>
                  </a:lnTo>
                  <a:lnTo>
                    <a:pt x="1930" y="782"/>
                  </a:lnTo>
                  <a:lnTo>
                    <a:pt x="1759" y="953"/>
                  </a:lnTo>
                  <a:lnTo>
                    <a:pt x="1612" y="1124"/>
                  </a:lnTo>
                  <a:lnTo>
                    <a:pt x="1490" y="1344"/>
                  </a:lnTo>
                  <a:lnTo>
                    <a:pt x="1368" y="1539"/>
                  </a:lnTo>
                  <a:lnTo>
                    <a:pt x="1295" y="1759"/>
                  </a:lnTo>
                  <a:lnTo>
                    <a:pt x="1222" y="2003"/>
                  </a:lnTo>
                  <a:lnTo>
                    <a:pt x="1173" y="2247"/>
                  </a:lnTo>
                  <a:lnTo>
                    <a:pt x="1148" y="2492"/>
                  </a:lnTo>
                  <a:lnTo>
                    <a:pt x="1173" y="2760"/>
                  </a:lnTo>
                  <a:lnTo>
                    <a:pt x="1197" y="3029"/>
                  </a:lnTo>
                  <a:lnTo>
                    <a:pt x="1295" y="3298"/>
                  </a:lnTo>
                  <a:lnTo>
                    <a:pt x="1393" y="3566"/>
                  </a:lnTo>
                  <a:lnTo>
                    <a:pt x="1539" y="3859"/>
                  </a:lnTo>
                  <a:lnTo>
                    <a:pt x="1734" y="4152"/>
                  </a:lnTo>
                  <a:lnTo>
                    <a:pt x="1954" y="4445"/>
                  </a:lnTo>
                  <a:lnTo>
                    <a:pt x="2223" y="4739"/>
                  </a:lnTo>
                  <a:lnTo>
                    <a:pt x="2394" y="4885"/>
                  </a:lnTo>
                  <a:lnTo>
                    <a:pt x="2565" y="5007"/>
                  </a:lnTo>
                  <a:lnTo>
                    <a:pt x="2931" y="5251"/>
                  </a:lnTo>
                  <a:lnTo>
                    <a:pt x="3346" y="5471"/>
                  </a:lnTo>
                  <a:lnTo>
                    <a:pt x="3762" y="5642"/>
                  </a:lnTo>
                  <a:lnTo>
                    <a:pt x="391" y="5642"/>
                  </a:lnTo>
                  <a:lnTo>
                    <a:pt x="318" y="5667"/>
                  </a:lnTo>
                  <a:lnTo>
                    <a:pt x="220" y="5715"/>
                  </a:lnTo>
                  <a:lnTo>
                    <a:pt x="147" y="5789"/>
                  </a:lnTo>
                  <a:lnTo>
                    <a:pt x="98" y="5838"/>
                  </a:lnTo>
                  <a:lnTo>
                    <a:pt x="49" y="5935"/>
                  </a:lnTo>
                  <a:lnTo>
                    <a:pt x="25" y="6033"/>
                  </a:lnTo>
                  <a:lnTo>
                    <a:pt x="0" y="6131"/>
                  </a:lnTo>
                  <a:lnTo>
                    <a:pt x="0" y="9599"/>
                  </a:lnTo>
                  <a:lnTo>
                    <a:pt x="5325" y="9599"/>
                  </a:lnTo>
                  <a:lnTo>
                    <a:pt x="5325" y="6009"/>
                  </a:lnTo>
                  <a:lnTo>
                    <a:pt x="5813" y="6082"/>
                  </a:lnTo>
                  <a:lnTo>
                    <a:pt x="5813" y="18611"/>
                  </a:lnTo>
                  <a:lnTo>
                    <a:pt x="8793" y="18611"/>
                  </a:lnTo>
                  <a:lnTo>
                    <a:pt x="8793" y="6082"/>
                  </a:lnTo>
                  <a:lnTo>
                    <a:pt x="9281" y="6009"/>
                  </a:lnTo>
                  <a:lnTo>
                    <a:pt x="9281" y="9599"/>
                  </a:lnTo>
                  <a:lnTo>
                    <a:pt x="14605" y="9599"/>
                  </a:lnTo>
                  <a:lnTo>
                    <a:pt x="14605" y="6131"/>
                  </a:lnTo>
                  <a:lnTo>
                    <a:pt x="14581" y="6033"/>
                  </a:lnTo>
                  <a:lnTo>
                    <a:pt x="14557" y="5935"/>
                  </a:lnTo>
                  <a:lnTo>
                    <a:pt x="14508" y="5838"/>
                  </a:lnTo>
                  <a:lnTo>
                    <a:pt x="14459" y="5789"/>
                  </a:lnTo>
                  <a:lnTo>
                    <a:pt x="14386" y="5715"/>
                  </a:lnTo>
                  <a:lnTo>
                    <a:pt x="14288" y="5667"/>
                  </a:lnTo>
                  <a:lnTo>
                    <a:pt x="14215" y="5642"/>
                  </a:lnTo>
                  <a:lnTo>
                    <a:pt x="10844" y="5642"/>
                  </a:lnTo>
                  <a:lnTo>
                    <a:pt x="11259" y="5471"/>
                  </a:lnTo>
                  <a:lnTo>
                    <a:pt x="11675" y="5251"/>
                  </a:lnTo>
                  <a:lnTo>
                    <a:pt x="12041" y="5007"/>
                  </a:lnTo>
                  <a:lnTo>
                    <a:pt x="12212" y="4885"/>
                  </a:lnTo>
                  <a:lnTo>
                    <a:pt x="12383" y="4739"/>
                  </a:lnTo>
                  <a:lnTo>
                    <a:pt x="12652" y="4445"/>
                  </a:lnTo>
                  <a:lnTo>
                    <a:pt x="12871" y="4152"/>
                  </a:lnTo>
                  <a:lnTo>
                    <a:pt x="13067" y="3859"/>
                  </a:lnTo>
                  <a:lnTo>
                    <a:pt x="13213" y="3566"/>
                  </a:lnTo>
                  <a:lnTo>
                    <a:pt x="13311" y="3298"/>
                  </a:lnTo>
                  <a:lnTo>
                    <a:pt x="13409" y="3029"/>
                  </a:lnTo>
                  <a:lnTo>
                    <a:pt x="13433" y="2760"/>
                  </a:lnTo>
                  <a:lnTo>
                    <a:pt x="13458" y="2492"/>
                  </a:lnTo>
                  <a:lnTo>
                    <a:pt x="13433" y="2247"/>
                  </a:lnTo>
                  <a:lnTo>
                    <a:pt x="13384" y="2003"/>
                  </a:lnTo>
                  <a:lnTo>
                    <a:pt x="13311" y="1759"/>
                  </a:lnTo>
                  <a:lnTo>
                    <a:pt x="13238" y="1539"/>
                  </a:lnTo>
                  <a:lnTo>
                    <a:pt x="13116" y="1344"/>
                  </a:lnTo>
                  <a:lnTo>
                    <a:pt x="12994" y="1124"/>
                  </a:lnTo>
                  <a:lnTo>
                    <a:pt x="12847" y="953"/>
                  </a:lnTo>
                  <a:lnTo>
                    <a:pt x="12676" y="782"/>
                  </a:lnTo>
                  <a:lnTo>
                    <a:pt x="12505" y="611"/>
                  </a:lnTo>
                  <a:lnTo>
                    <a:pt x="12334" y="464"/>
                  </a:lnTo>
                  <a:lnTo>
                    <a:pt x="12139" y="342"/>
                  </a:lnTo>
                  <a:lnTo>
                    <a:pt x="11919" y="220"/>
                  </a:lnTo>
                  <a:lnTo>
                    <a:pt x="11699" y="147"/>
                  </a:lnTo>
                  <a:lnTo>
                    <a:pt x="11455" y="74"/>
                  </a:lnTo>
                  <a:lnTo>
                    <a:pt x="11211" y="25"/>
                  </a:lnTo>
                  <a:lnTo>
                    <a:pt x="10966" y="0"/>
                  </a:lnTo>
                  <a:lnTo>
                    <a:pt x="10698" y="25"/>
                  </a:lnTo>
                  <a:lnTo>
                    <a:pt x="10429" y="49"/>
                  </a:lnTo>
                  <a:lnTo>
                    <a:pt x="10160" y="147"/>
                  </a:lnTo>
                  <a:lnTo>
                    <a:pt x="9892" y="245"/>
                  </a:lnTo>
                  <a:lnTo>
                    <a:pt x="9599" y="391"/>
                  </a:lnTo>
                  <a:lnTo>
                    <a:pt x="9306" y="587"/>
                  </a:lnTo>
                  <a:lnTo>
                    <a:pt x="9013" y="806"/>
                  </a:lnTo>
                  <a:lnTo>
                    <a:pt x="8719" y="1075"/>
                  </a:lnTo>
                  <a:lnTo>
                    <a:pt x="8475" y="1368"/>
                  </a:lnTo>
                  <a:lnTo>
                    <a:pt x="8280" y="1661"/>
                  </a:lnTo>
                  <a:lnTo>
                    <a:pt x="8084" y="2003"/>
                  </a:lnTo>
                  <a:lnTo>
                    <a:pt x="7914" y="2369"/>
                  </a:lnTo>
                  <a:lnTo>
                    <a:pt x="7791" y="2736"/>
                  </a:lnTo>
                  <a:lnTo>
                    <a:pt x="7669" y="3102"/>
                  </a:lnTo>
                  <a:lnTo>
                    <a:pt x="7572" y="3469"/>
                  </a:lnTo>
                  <a:lnTo>
                    <a:pt x="7498" y="3835"/>
                  </a:lnTo>
                  <a:lnTo>
                    <a:pt x="7401" y="4519"/>
                  </a:lnTo>
                  <a:lnTo>
                    <a:pt x="7327" y="5080"/>
                  </a:lnTo>
                  <a:lnTo>
                    <a:pt x="7303" y="5667"/>
                  </a:lnTo>
                  <a:lnTo>
                    <a:pt x="7279" y="5080"/>
                  </a:lnTo>
                  <a:lnTo>
                    <a:pt x="7205" y="4519"/>
                  </a:lnTo>
                  <a:lnTo>
                    <a:pt x="7108" y="3835"/>
                  </a:lnTo>
                  <a:lnTo>
                    <a:pt x="7034" y="3469"/>
                  </a:lnTo>
                  <a:lnTo>
                    <a:pt x="6937" y="3102"/>
                  </a:lnTo>
                  <a:lnTo>
                    <a:pt x="6814" y="2736"/>
                  </a:lnTo>
                  <a:lnTo>
                    <a:pt x="6692" y="2369"/>
                  </a:lnTo>
                  <a:lnTo>
                    <a:pt x="6521" y="2003"/>
                  </a:lnTo>
                  <a:lnTo>
                    <a:pt x="6326" y="1661"/>
                  </a:lnTo>
                  <a:lnTo>
                    <a:pt x="6131" y="1368"/>
                  </a:lnTo>
                  <a:lnTo>
                    <a:pt x="5886" y="1075"/>
                  </a:lnTo>
                  <a:lnTo>
                    <a:pt x="5593" y="806"/>
                  </a:lnTo>
                  <a:lnTo>
                    <a:pt x="5300" y="587"/>
                  </a:lnTo>
                  <a:lnTo>
                    <a:pt x="5007" y="391"/>
                  </a:lnTo>
                  <a:lnTo>
                    <a:pt x="4714" y="245"/>
                  </a:lnTo>
                  <a:lnTo>
                    <a:pt x="4445" y="147"/>
                  </a:lnTo>
                  <a:lnTo>
                    <a:pt x="4177" y="49"/>
                  </a:lnTo>
                  <a:lnTo>
                    <a:pt x="3908" y="25"/>
                  </a:lnTo>
                  <a:lnTo>
                    <a:pt x="36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1" name="Google Shape;634;p39">
              <a:extLst>
                <a:ext uri="{FF2B5EF4-FFF2-40B4-BE49-F238E27FC236}">
                  <a16:creationId xmlns:a16="http://schemas.microsoft.com/office/drawing/2014/main" id="{693820CB-3702-48F3-B804-3703876AB587}"/>
                </a:ext>
              </a:extLst>
            </p:cNvPr>
            <p:cNvSpPr/>
            <p:nvPr/>
          </p:nvSpPr>
          <p:spPr>
            <a:xfrm>
              <a:off x="1977625" y="5237525"/>
              <a:ext cx="113600" cy="213100"/>
            </a:xfrm>
            <a:custGeom>
              <a:avLst/>
              <a:gdLst/>
              <a:ahLst/>
              <a:cxnLst/>
              <a:rect l="l" t="t" r="r" b="b"/>
              <a:pathLst>
                <a:path w="4544" h="8524" extrusionOk="0">
                  <a:moveTo>
                    <a:pt x="1" y="0"/>
                  </a:moveTo>
                  <a:lnTo>
                    <a:pt x="1" y="8035"/>
                  </a:lnTo>
                  <a:lnTo>
                    <a:pt x="25" y="8133"/>
                  </a:lnTo>
                  <a:lnTo>
                    <a:pt x="50" y="8231"/>
                  </a:lnTo>
                  <a:lnTo>
                    <a:pt x="99" y="8304"/>
                  </a:lnTo>
                  <a:lnTo>
                    <a:pt x="148" y="8377"/>
                  </a:lnTo>
                  <a:lnTo>
                    <a:pt x="221" y="8426"/>
                  </a:lnTo>
                  <a:lnTo>
                    <a:pt x="318" y="8475"/>
                  </a:lnTo>
                  <a:lnTo>
                    <a:pt x="392" y="8499"/>
                  </a:lnTo>
                  <a:lnTo>
                    <a:pt x="489" y="8524"/>
                  </a:lnTo>
                  <a:lnTo>
                    <a:pt x="4544" y="8524"/>
                  </a:lnTo>
                  <a:lnTo>
                    <a:pt x="454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2" name="Google Shape;635;p39">
              <a:extLst>
                <a:ext uri="{FF2B5EF4-FFF2-40B4-BE49-F238E27FC236}">
                  <a16:creationId xmlns:a16="http://schemas.microsoft.com/office/drawing/2014/main" id="{0251FC49-6892-4408-BF21-ED19F6759FCE}"/>
                </a:ext>
              </a:extLst>
            </p:cNvPr>
            <p:cNvSpPr/>
            <p:nvPr/>
          </p:nvSpPr>
          <p:spPr>
            <a:xfrm>
              <a:off x="2190125" y="5237525"/>
              <a:ext cx="113575" cy="213100"/>
            </a:xfrm>
            <a:custGeom>
              <a:avLst/>
              <a:gdLst/>
              <a:ahLst/>
              <a:cxnLst/>
              <a:rect l="l" t="t" r="r" b="b"/>
              <a:pathLst>
                <a:path w="4543" h="8524" extrusionOk="0">
                  <a:moveTo>
                    <a:pt x="0" y="0"/>
                  </a:moveTo>
                  <a:lnTo>
                    <a:pt x="0" y="8524"/>
                  </a:lnTo>
                  <a:lnTo>
                    <a:pt x="4054" y="8524"/>
                  </a:lnTo>
                  <a:lnTo>
                    <a:pt x="4152" y="8499"/>
                  </a:lnTo>
                  <a:lnTo>
                    <a:pt x="4225" y="8475"/>
                  </a:lnTo>
                  <a:lnTo>
                    <a:pt x="4323" y="8426"/>
                  </a:lnTo>
                  <a:lnTo>
                    <a:pt x="4396" y="8377"/>
                  </a:lnTo>
                  <a:lnTo>
                    <a:pt x="4445" y="8304"/>
                  </a:lnTo>
                  <a:lnTo>
                    <a:pt x="4494" y="8231"/>
                  </a:lnTo>
                  <a:lnTo>
                    <a:pt x="4518" y="8133"/>
                  </a:lnTo>
                  <a:lnTo>
                    <a:pt x="4543" y="8035"/>
                  </a:lnTo>
                  <a:lnTo>
                    <a:pt x="454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13" name="Google Shape;636;p39">
            <a:extLst>
              <a:ext uri="{FF2B5EF4-FFF2-40B4-BE49-F238E27FC236}">
                <a16:creationId xmlns:a16="http://schemas.microsoft.com/office/drawing/2014/main" id="{F519D674-1143-45C4-A816-3B86F328A9E1}"/>
              </a:ext>
            </a:extLst>
          </p:cNvPr>
          <p:cNvGrpSpPr/>
          <p:nvPr/>
        </p:nvGrpSpPr>
        <p:grpSpPr>
          <a:xfrm>
            <a:off x="2730670" y="5767754"/>
            <a:ext cx="466933" cy="479836"/>
            <a:chOff x="2605300" y="5003050"/>
            <a:chExt cx="418900" cy="430475"/>
          </a:xfrm>
          <a:solidFill>
            <a:schemeClr val="bg2"/>
          </a:solidFill>
        </p:grpSpPr>
        <p:sp>
          <p:nvSpPr>
            <p:cNvPr id="514" name="Google Shape;637;p39">
              <a:extLst>
                <a:ext uri="{FF2B5EF4-FFF2-40B4-BE49-F238E27FC236}">
                  <a16:creationId xmlns:a16="http://schemas.microsoft.com/office/drawing/2014/main" id="{587E24B1-E223-46B8-81C9-5932DCFF19CF}"/>
                </a:ext>
              </a:extLst>
            </p:cNvPr>
            <p:cNvSpPr/>
            <p:nvPr/>
          </p:nvSpPr>
          <p:spPr>
            <a:xfrm>
              <a:off x="2820225" y="5222250"/>
              <a:ext cx="202750" cy="211275"/>
            </a:xfrm>
            <a:custGeom>
              <a:avLst/>
              <a:gdLst/>
              <a:ahLst/>
              <a:cxnLst/>
              <a:rect l="l" t="t" r="r" b="b"/>
              <a:pathLst>
                <a:path w="8110" h="8451" extrusionOk="0">
                  <a:moveTo>
                    <a:pt x="1710" y="1"/>
                  </a:moveTo>
                  <a:lnTo>
                    <a:pt x="1" y="1857"/>
                  </a:lnTo>
                  <a:lnTo>
                    <a:pt x="5813" y="8158"/>
                  </a:lnTo>
                  <a:lnTo>
                    <a:pt x="5960" y="8280"/>
                  </a:lnTo>
                  <a:lnTo>
                    <a:pt x="6131" y="8378"/>
                  </a:lnTo>
                  <a:lnTo>
                    <a:pt x="6302" y="8427"/>
                  </a:lnTo>
                  <a:lnTo>
                    <a:pt x="6497" y="8451"/>
                  </a:lnTo>
                  <a:lnTo>
                    <a:pt x="6668" y="8427"/>
                  </a:lnTo>
                  <a:lnTo>
                    <a:pt x="6839" y="8378"/>
                  </a:lnTo>
                  <a:lnTo>
                    <a:pt x="7010" y="8280"/>
                  </a:lnTo>
                  <a:lnTo>
                    <a:pt x="7157" y="8158"/>
                  </a:lnTo>
                  <a:lnTo>
                    <a:pt x="7841" y="7474"/>
                  </a:lnTo>
                  <a:lnTo>
                    <a:pt x="7963" y="7328"/>
                  </a:lnTo>
                  <a:lnTo>
                    <a:pt x="8060" y="7157"/>
                  </a:lnTo>
                  <a:lnTo>
                    <a:pt x="8109" y="6986"/>
                  </a:lnTo>
                  <a:lnTo>
                    <a:pt x="8109" y="6815"/>
                  </a:lnTo>
                  <a:lnTo>
                    <a:pt x="8109" y="6619"/>
                  </a:lnTo>
                  <a:lnTo>
                    <a:pt x="8060" y="6448"/>
                  </a:lnTo>
                  <a:lnTo>
                    <a:pt x="7963" y="6277"/>
                  </a:lnTo>
                  <a:lnTo>
                    <a:pt x="7841" y="6131"/>
                  </a:lnTo>
                  <a:lnTo>
                    <a:pt x="171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5" name="Google Shape;638;p39">
              <a:extLst>
                <a:ext uri="{FF2B5EF4-FFF2-40B4-BE49-F238E27FC236}">
                  <a16:creationId xmlns:a16="http://schemas.microsoft.com/office/drawing/2014/main" id="{58B92F59-2819-439B-B203-E238E2F73AB3}"/>
                </a:ext>
              </a:extLst>
            </p:cNvPr>
            <p:cNvSpPr/>
            <p:nvPr/>
          </p:nvSpPr>
          <p:spPr>
            <a:xfrm>
              <a:off x="2606525" y="5003050"/>
              <a:ext cx="203975" cy="208225"/>
            </a:xfrm>
            <a:custGeom>
              <a:avLst/>
              <a:gdLst/>
              <a:ahLst/>
              <a:cxnLst/>
              <a:rect l="l" t="t" r="r" b="b"/>
              <a:pathLst>
                <a:path w="8159" h="8329" extrusionOk="0">
                  <a:moveTo>
                    <a:pt x="880" y="1"/>
                  </a:moveTo>
                  <a:lnTo>
                    <a:pt x="685" y="50"/>
                  </a:lnTo>
                  <a:lnTo>
                    <a:pt x="514" y="123"/>
                  </a:lnTo>
                  <a:lnTo>
                    <a:pt x="391" y="245"/>
                  </a:lnTo>
                  <a:lnTo>
                    <a:pt x="269" y="367"/>
                  </a:lnTo>
                  <a:lnTo>
                    <a:pt x="172" y="514"/>
                  </a:lnTo>
                  <a:lnTo>
                    <a:pt x="98" y="685"/>
                  </a:lnTo>
                  <a:lnTo>
                    <a:pt x="50" y="856"/>
                  </a:lnTo>
                  <a:lnTo>
                    <a:pt x="1" y="1026"/>
                  </a:lnTo>
                  <a:lnTo>
                    <a:pt x="1" y="1222"/>
                  </a:lnTo>
                  <a:lnTo>
                    <a:pt x="1" y="1417"/>
                  </a:lnTo>
                  <a:lnTo>
                    <a:pt x="1" y="1613"/>
                  </a:lnTo>
                  <a:lnTo>
                    <a:pt x="74" y="2028"/>
                  </a:lnTo>
                  <a:lnTo>
                    <a:pt x="221" y="2492"/>
                  </a:lnTo>
                  <a:lnTo>
                    <a:pt x="391" y="2931"/>
                  </a:lnTo>
                  <a:lnTo>
                    <a:pt x="611" y="3396"/>
                  </a:lnTo>
                  <a:lnTo>
                    <a:pt x="856" y="3884"/>
                  </a:lnTo>
                  <a:lnTo>
                    <a:pt x="1124" y="4324"/>
                  </a:lnTo>
                  <a:lnTo>
                    <a:pt x="1417" y="4788"/>
                  </a:lnTo>
                  <a:lnTo>
                    <a:pt x="1710" y="5203"/>
                  </a:lnTo>
                  <a:lnTo>
                    <a:pt x="2003" y="5594"/>
                  </a:lnTo>
                  <a:lnTo>
                    <a:pt x="2296" y="5960"/>
                  </a:lnTo>
                  <a:lnTo>
                    <a:pt x="2590" y="6302"/>
                  </a:lnTo>
                  <a:lnTo>
                    <a:pt x="2858" y="6571"/>
                  </a:lnTo>
                  <a:lnTo>
                    <a:pt x="3078" y="6790"/>
                  </a:lnTo>
                  <a:lnTo>
                    <a:pt x="3322" y="6986"/>
                  </a:lnTo>
                  <a:lnTo>
                    <a:pt x="3566" y="7157"/>
                  </a:lnTo>
                  <a:lnTo>
                    <a:pt x="3811" y="7328"/>
                  </a:lnTo>
                  <a:lnTo>
                    <a:pt x="4324" y="7621"/>
                  </a:lnTo>
                  <a:lnTo>
                    <a:pt x="4836" y="7841"/>
                  </a:lnTo>
                  <a:lnTo>
                    <a:pt x="5325" y="8036"/>
                  </a:lnTo>
                  <a:lnTo>
                    <a:pt x="5740" y="8182"/>
                  </a:lnTo>
                  <a:lnTo>
                    <a:pt x="6351" y="8329"/>
                  </a:lnTo>
                  <a:lnTo>
                    <a:pt x="8158" y="6668"/>
                  </a:lnTo>
                  <a:lnTo>
                    <a:pt x="4446" y="2956"/>
                  </a:lnTo>
                  <a:lnTo>
                    <a:pt x="1735" y="245"/>
                  </a:lnTo>
                  <a:lnTo>
                    <a:pt x="1588" y="123"/>
                  </a:lnTo>
                  <a:lnTo>
                    <a:pt x="1417" y="50"/>
                  </a:lnTo>
                  <a:lnTo>
                    <a:pt x="124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6" name="Google Shape;639;p39">
              <a:extLst>
                <a:ext uri="{FF2B5EF4-FFF2-40B4-BE49-F238E27FC236}">
                  <a16:creationId xmlns:a16="http://schemas.microsoft.com/office/drawing/2014/main" id="{A84C566F-180B-4041-8552-08BE7EDFA219}"/>
                </a:ext>
              </a:extLst>
            </p:cNvPr>
            <p:cNvSpPr/>
            <p:nvPr/>
          </p:nvSpPr>
          <p:spPr>
            <a:xfrm>
              <a:off x="2605300" y="5008550"/>
              <a:ext cx="418900" cy="418875"/>
            </a:xfrm>
            <a:custGeom>
              <a:avLst/>
              <a:gdLst/>
              <a:ahLst/>
              <a:cxnLst/>
              <a:rect l="l" t="t" r="r" b="b"/>
              <a:pathLst>
                <a:path w="16756" h="16755" extrusionOk="0">
                  <a:moveTo>
                    <a:pt x="13922" y="1"/>
                  </a:moveTo>
                  <a:lnTo>
                    <a:pt x="13824" y="49"/>
                  </a:lnTo>
                  <a:lnTo>
                    <a:pt x="13360" y="342"/>
                  </a:lnTo>
                  <a:lnTo>
                    <a:pt x="12261" y="1026"/>
                  </a:lnTo>
                  <a:lnTo>
                    <a:pt x="11602" y="1466"/>
                  </a:lnTo>
                  <a:lnTo>
                    <a:pt x="10942" y="1930"/>
                  </a:lnTo>
                  <a:lnTo>
                    <a:pt x="10381" y="2370"/>
                  </a:lnTo>
                  <a:lnTo>
                    <a:pt x="10112" y="2589"/>
                  </a:lnTo>
                  <a:lnTo>
                    <a:pt x="9917" y="2785"/>
                  </a:lnTo>
                  <a:lnTo>
                    <a:pt x="9795" y="2907"/>
                  </a:lnTo>
                  <a:lnTo>
                    <a:pt x="9697" y="3053"/>
                  </a:lnTo>
                  <a:lnTo>
                    <a:pt x="9599" y="3224"/>
                  </a:lnTo>
                  <a:lnTo>
                    <a:pt x="9526" y="3420"/>
                  </a:lnTo>
                  <a:lnTo>
                    <a:pt x="9404" y="3835"/>
                  </a:lnTo>
                  <a:lnTo>
                    <a:pt x="9330" y="4275"/>
                  </a:lnTo>
                  <a:lnTo>
                    <a:pt x="9282" y="4714"/>
                  </a:lnTo>
                  <a:lnTo>
                    <a:pt x="9306" y="5178"/>
                  </a:lnTo>
                  <a:lnTo>
                    <a:pt x="9355" y="5593"/>
                  </a:lnTo>
                  <a:lnTo>
                    <a:pt x="9379" y="5789"/>
                  </a:lnTo>
                  <a:lnTo>
                    <a:pt x="9453" y="5960"/>
                  </a:lnTo>
                  <a:lnTo>
                    <a:pt x="270" y="14459"/>
                  </a:lnTo>
                  <a:lnTo>
                    <a:pt x="147" y="14606"/>
                  </a:lnTo>
                  <a:lnTo>
                    <a:pt x="74" y="14776"/>
                  </a:lnTo>
                  <a:lnTo>
                    <a:pt x="1" y="14947"/>
                  </a:lnTo>
                  <a:lnTo>
                    <a:pt x="1" y="15118"/>
                  </a:lnTo>
                  <a:lnTo>
                    <a:pt x="1" y="15314"/>
                  </a:lnTo>
                  <a:lnTo>
                    <a:pt x="74" y="15485"/>
                  </a:lnTo>
                  <a:lnTo>
                    <a:pt x="147" y="15656"/>
                  </a:lnTo>
                  <a:lnTo>
                    <a:pt x="270" y="15802"/>
                  </a:lnTo>
                  <a:lnTo>
                    <a:pt x="953" y="16486"/>
                  </a:lnTo>
                  <a:lnTo>
                    <a:pt x="1100" y="16608"/>
                  </a:lnTo>
                  <a:lnTo>
                    <a:pt x="1271" y="16681"/>
                  </a:lnTo>
                  <a:lnTo>
                    <a:pt x="1442" y="16755"/>
                  </a:lnTo>
                  <a:lnTo>
                    <a:pt x="1808" y="16755"/>
                  </a:lnTo>
                  <a:lnTo>
                    <a:pt x="1979" y="16681"/>
                  </a:lnTo>
                  <a:lnTo>
                    <a:pt x="2150" y="16608"/>
                  </a:lnTo>
                  <a:lnTo>
                    <a:pt x="2297" y="16486"/>
                  </a:lnTo>
                  <a:lnTo>
                    <a:pt x="10796" y="7303"/>
                  </a:lnTo>
                  <a:lnTo>
                    <a:pt x="11162" y="7401"/>
                  </a:lnTo>
                  <a:lnTo>
                    <a:pt x="11577" y="7450"/>
                  </a:lnTo>
                  <a:lnTo>
                    <a:pt x="12041" y="7474"/>
                  </a:lnTo>
                  <a:lnTo>
                    <a:pt x="12481" y="7425"/>
                  </a:lnTo>
                  <a:lnTo>
                    <a:pt x="12921" y="7352"/>
                  </a:lnTo>
                  <a:lnTo>
                    <a:pt x="13336" y="7230"/>
                  </a:lnTo>
                  <a:lnTo>
                    <a:pt x="13531" y="7156"/>
                  </a:lnTo>
                  <a:lnTo>
                    <a:pt x="13702" y="7059"/>
                  </a:lnTo>
                  <a:lnTo>
                    <a:pt x="13849" y="6961"/>
                  </a:lnTo>
                  <a:lnTo>
                    <a:pt x="13971" y="6839"/>
                  </a:lnTo>
                  <a:lnTo>
                    <a:pt x="14166" y="6644"/>
                  </a:lnTo>
                  <a:lnTo>
                    <a:pt x="14386" y="6375"/>
                  </a:lnTo>
                  <a:lnTo>
                    <a:pt x="14826" y="5813"/>
                  </a:lnTo>
                  <a:lnTo>
                    <a:pt x="15290" y="5154"/>
                  </a:lnTo>
                  <a:lnTo>
                    <a:pt x="15729" y="4494"/>
                  </a:lnTo>
                  <a:lnTo>
                    <a:pt x="16413" y="3395"/>
                  </a:lnTo>
                  <a:lnTo>
                    <a:pt x="16706" y="2931"/>
                  </a:lnTo>
                  <a:lnTo>
                    <a:pt x="16755" y="2834"/>
                  </a:lnTo>
                  <a:lnTo>
                    <a:pt x="16755" y="2736"/>
                  </a:lnTo>
                  <a:lnTo>
                    <a:pt x="16755" y="2663"/>
                  </a:lnTo>
                  <a:lnTo>
                    <a:pt x="16706" y="2589"/>
                  </a:lnTo>
                  <a:lnTo>
                    <a:pt x="16633" y="2541"/>
                  </a:lnTo>
                  <a:lnTo>
                    <a:pt x="16462" y="2541"/>
                  </a:lnTo>
                  <a:lnTo>
                    <a:pt x="16364" y="2589"/>
                  </a:lnTo>
                  <a:lnTo>
                    <a:pt x="13653" y="4958"/>
                  </a:lnTo>
                  <a:lnTo>
                    <a:pt x="13580" y="5007"/>
                  </a:lnTo>
                  <a:lnTo>
                    <a:pt x="13458" y="5007"/>
                  </a:lnTo>
                  <a:lnTo>
                    <a:pt x="13360" y="4983"/>
                  </a:lnTo>
                  <a:lnTo>
                    <a:pt x="13238" y="4885"/>
                  </a:lnTo>
                  <a:lnTo>
                    <a:pt x="13140" y="4763"/>
                  </a:lnTo>
                  <a:lnTo>
                    <a:pt x="13092" y="4641"/>
                  </a:lnTo>
                  <a:lnTo>
                    <a:pt x="13092" y="4543"/>
                  </a:lnTo>
                  <a:lnTo>
                    <a:pt x="13140" y="4446"/>
                  </a:lnTo>
                  <a:lnTo>
                    <a:pt x="15607" y="1490"/>
                  </a:lnTo>
                  <a:lnTo>
                    <a:pt x="15656" y="1393"/>
                  </a:lnTo>
                  <a:lnTo>
                    <a:pt x="15656" y="1319"/>
                  </a:lnTo>
                  <a:lnTo>
                    <a:pt x="15656" y="1222"/>
                  </a:lnTo>
                  <a:lnTo>
                    <a:pt x="15607" y="1148"/>
                  </a:lnTo>
                  <a:lnTo>
                    <a:pt x="15534" y="1100"/>
                  </a:lnTo>
                  <a:lnTo>
                    <a:pt x="15363" y="1100"/>
                  </a:lnTo>
                  <a:lnTo>
                    <a:pt x="15265" y="1148"/>
                  </a:lnTo>
                  <a:lnTo>
                    <a:pt x="12310" y="3615"/>
                  </a:lnTo>
                  <a:lnTo>
                    <a:pt x="12212" y="3664"/>
                  </a:lnTo>
                  <a:lnTo>
                    <a:pt x="12115" y="3664"/>
                  </a:lnTo>
                  <a:lnTo>
                    <a:pt x="11993" y="3615"/>
                  </a:lnTo>
                  <a:lnTo>
                    <a:pt x="11895" y="3517"/>
                  </a:lnTo>
                  <a:lnTo>
                    <a:pt x="11797" y="3395"/>
                  </a:lnTo>
                  <a:lnTo>
                    <a:pt x="11748" y="3298"/>
                  </a:lnTo>
                  <a:lnTo>
                    <a:pt x="11748" y="3176"/>
                  </a:lnTo>
                  <a:lnTo>
                    <a:pt x="11797" y="3102"/>
                  </a:lnTo>
                  <a:lnTo>
                    <a:pt x="14166" y="391"/>
                  </a:lnTo>
                  <a:lnTo>
                    <a:pt x="14215" y="294"/>
                  </a:lnTo>
                  <a:lnTo>
                    <a:pt x="14215" y="220"/>
                  </a:lnTo>
                  <a:lnTo>
                    <a:pt x="14215" y="123"/>
                  </a:lnTo>
                  <a:lnTo>
                    <a:pt x="14166" y="49"/>
                  </a:lnTo>
                  <a:lnTo>
                    <a:pt x="1409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17" name="Google Shape;640;p39">
            <a:extLst>
              <a:ext uri="{FF2B5EF4-FFF2-40B4-BE49-F238E27FC236}">
                <a16:creationId xmlns:a16="http://schemas.microsoft.com/office/drawing/2014/main" id="{FF02D809-363F-40D9-B651-149753CBED2A}"/>
              </a:ext>
            </a:extLst>
          </p:cNvPr>
          <p:cNvGrpSpPr/>
          <p:nvPr/>
        </p:nvGrpSpPr>
        <p:grpSpPr>
          <a:xfrm>
            <a:off x="3436449" y="5777982"/>
            <a:ext cx="558113" cy="458741"/>
            <a:chOff x="3238475" y="5012225"/>
            <a:chExt cx="500700" cy="411550"/>
          </a:xfrm>
          <a:solidFill>
            <a:schemeClr val="bg2"/>
          </a:solidFill>
        </p:grpSpPr>
        <p:sp>
          <p:nvSpPr>
            <p:cNvPr id="518" name="Google Shape;641;p39">
              <a:extLst>
                <a:ext uri="{FF2B5EF4-FFF2-40B4-BE49-F238E27FC236}">
                  <a16:creationId xmlns:a16="http://schemas.microsoft.com/office/drawing/2014/main" id="{B16FB167-2E08-4314-A050-E8263CDB91A0}"/>
                </a:ext>
              </a:extLst>
            </p:cNvPr>
            <p:cNvSpPr/>
            <p:nvPr/>
          </p:nvSpPr>
          <p:spPr>
            <a:xfrm>
              <a:off x="3238475" y="5315050"/>
              <a:ext cx="500700" cy="108725"/>
            </a:xfrm>
            <a:custGeom>
              <a:avLst/>
              <a:gdLst/>
              <a:ahLst/>
              <a:cxnLst/>
              <a:rect l="l" t="t" r="r" b="b"/>
              <a:pathLst>
                <a:path w="20028" h="4349" extrusionOk="0">
                  <a:moveTo>
                    <a:pt x="17683" y="856"/>
                  </a:moveTo>
                  <a:lnTo>
                    <a:pt x="17781" y="880"/>
                  </a:lnTo>
                  <a:lnTo>
                    <a:pt x="17854" y="929"/>
                  </a:lnTo>
                  <a:lnTo>
                    <a:pt x="17903" y="1002"/>
                  </a:lnTo>
                  <a:lnTo>
                    <a:pt x="17927" y="1100"/>
                  </a:lnTo>
                  <a:lnTo>
                    <a:pt x="17903" y="1198"/>
                  </a:lnTo>
                  <a:lnTo>
                    <a:pt x="17854" y="1271"/>
                  </a:lnTo>
                  <a:lnTo>
                    <a:pt x="17781" y="1320"/>
                  </a:lnTo>
                  <a:lnTo>
                    <a:pt x="17683" y="1344"/>
                  </a:lnTo>
                  <a:lnTo>
                    <a:pt x="2345" y="1344"/>
                  </a:lnTo>
                  <a:lnTo>
                    <a:pt x="2247" y="1320"/>
                  </a:lnTo>
                  <a:lnTo>
                    <a:pt x="2174" y="1271"/>
                  </a:lnTo>
                  <a:lnTo>
                    <a:pt x="2125" y="1198"/>
                  </a:lnTo>
                  <a:lnTo>
                    <a:pt x="2101" y="1100"/>
                  </a:lnTo>
                  <a:lnTo>
                    <a:pt x="2125" y="1002"/>
                  </a:lnTo>
                  <a:lnTo>
                    <a:pt x="2174" y="929"/>
                  </a:lnTo>
                  <a:lnTo>
                    <a:pt x="2247" y="880"/>
                  </a:lnTo>
                  <a:lnTo>
                    <a:pt x="2345" y="856"/>
                  </a:lnTo>
                  <a:close/>
                  <a:moveTo>
                    <a:pt x="367" y="1"/>
                  </a:moveTo>
                  <a:lnTo>
                    <a:pt x="269" y="25"/>
                  </a:lnTo>
                  <a:lnTo>
                    <a:pt x="196" y="74"/>
                  </a:lnTo>
                  <a:lnTo>
                    <a:pt x="123" y="123"/>
                  </a:lnTo>
                  <a:lnTo>
                    <a:pt x="74" y="196"/>
                  </a:lnTo>
                  <a:lnTo>
                    <a:pt x="49" y="270"/>
                  </a:lnTo>
                  <a:lnTo>
                    <a:pt x="25" y="343"/>
                  </a:lnTo>
                  <a:lnTo>
                    <a:pt x="1" y="441"/>
                  </a:lnTo>
                  <a:lnTo>
                    <a:pt x="25" y="514"/>
                  </a:lnTo>
                  <a:lnTo>
                    <a:pt x="49" y="587"/>
                  </a:lnTo>
                  <a:lnTo>
                    <a:pt x="74" y="660"/>
                  </a:lnTo>
                  <a:lnTo>
                    <a:pt x="123" y="734"/>
                  </a:lnTo>
                  <a:lnTo>
                    <a:pt x="196" y="782"/>
                  </a:lnTo>
                  <a:lnTo>
                    <a:pt x="269" y="831"/>
                  </a:lnTo>
                  <a:lnTo>
                    <a:pt x="367" y="856"/>
                  </a:lnTo>
                  <a:lnTo>
                    <a:pt x="440" y="856"/>
                  </a:lnTo>
                  <a:lnTo>
                    <a:pt x="489" y="880"/>
                  </a:lnTo>
                  <a:lnTo>
                    <a:pt x="562" y="905"/>
                  </a:lnTo>
                  <a:lnTo>
                    <a:pt x="709" y="1051"/>
                  </a:lnTo>
                  <a:lnTo>
                    <a:pt x="855" y="1246"/>
                  </a:lnTo>
                  <a:lnTo>
                    <a:pt x="1026" y="1491"/>
                  </a:lnTo>
                  <a:lnTo>
                    <a:pt x="1344" y="2028"/>
                  </a:lnTo>
                  <a:lnTo>
                    <a:pt x="1637" y="2516"/>
                  </a:lnTo>
                  <a:lnTo>
                    <a:pt x="1906" y="3005"/>
                  </a:lnTo>
                  <a:lnTo>
                    <a:pt x="2174" y="3469"/>
                  </a:lnTo>
                  <a:lnTo>
                    <a:pt x="2467" y="3884"/>
                  </a:lnTo>
                  <a:lnTo>
                    <a:pt x="2589" y="4055"/>
                  </a:lnTo>
                  <a:lnTo>
                    <a:pt x="2736" y="4226"/>
                  </a:lnTo>
                  <a:lnTo>
                    <a:pt x="2809" y="4275"/>
                  </a:lnTo>
                  <a:lnTo>
                    <a:pt x="2882" y="4299"/>
                  </a:lnTo>
                  <a:lnTo>
                    <a:pt x="2980" y="4324"/>
                  </a:lnTo>
                  <a:lnTo>
                    <a:pt x="3053" y="4348"/>
                  </a:lnTo>
                  <a:lnTo>
                    <a:pt x="16975" y="4348"/>
                  </a:lnTo>
                  <a:lnTo>
                    <a:pt x="17048" y="4324"/>
                  </a:lnTo>
                  <a:lnTo>
                    <a:pt x="17146" y="4299"/>
                  </a:lnTo>
                  <a:lnTo>
                    <a:pt x="17219" y="4275"/>
                  </a:lnTo>
                  <a:lnTo>
                    <a:pt x="17292" y="4226"/>
                  </a:lnTo>
                  <a:lnTo>
                    <a:pt x="17439" y="4055"/>
                  </a:lnTo>
                  <a:lnTo>
                    <a:pt x="17561" y="3884"/>
                  </a:lnTo>
                  <a:lnTo>
                    <a:pt x="17854" y="3469"/>
                  </a:lnTo>
                  <a:lnTo>
                    <a:pt x="18122" y="3005"/>
                  </a:lnTo>
                  <a:lnTo>
                    <a:pt x="18391" y="2516"/>
                  </a:lnTo>
                  <a:lnTo>
                    <a:pt x="18684" y="2028"/>
                  </a:lnTo>
                  <a:lnTo>
                    <a:pt x="19002" y="1491"/>
                  </a:lnTo>
                  <a:lnTo>
                    <a:pt x="19173" y="1246"/>
                  </a:lnTo>
                  <a:lnTo>
                    <a:pt x="19319" y="1051"/>
                  </a:lnTo>
                  <a:lnTo>
                    <a:pt x="19466" y="905"/>
                  </a:lnTo>
                  <a:lnTo>
                    <a:pt x="19539" y="880"/>
                  </a:lnTo>
                  <a:lnTo>
                    <a:pt x="19588" y="856"/>
                  </a:lnTo>
                  <a:lnTo>
                    <a:pt x="19661" y="856"/>
                  </a:lnTo>
                  <a:lnTo>
                    <a:pt x="19759" y="831"/>
                  </a:lnTo>
                  <a:lnTo>
                    <a:pt x="19832" y="782"/>
                  </a:lnTo>
                  <a:lnTo>
                    <a:pt x="19905" y="734"/>
                  </a:lnTo>
                  <a:lnTo>
                    <a:pt x="19954" y="660"/>
                  </a:lnTo>
                  <a:lnTo>
                    <a:pt x="19979" y="587"/>
                  </a:lnTo>
                  <a:lnTo>
                    <a:pt x="20003" y="514"/>
                  </a:lnTo>
                  <a:lnTo>
                    <a:pt x="20027" y="441"/>
                  </a:lnTo>
                  <a:lnTo>
                    <a:pt x="20003" y="343"/>
                  </a:lnTo>
                  <a:lnTo>
                    <a:pt x="19979" y="270"/>
                  </a:lnTo>
                  <a:lnTo>
                    <a:pt x="19954" y="196"/>
                  </a:lnTo>
                  <a:lnTo>
                    <a:pt x="19881" y="123"/>
                  </a:lnTo>
                  <a:lnTo>
                    <a:pt x="19832" y="74"/>
                  </a:lnTo>
                  <a:lnTo>
                    <a:pt x="19759" y="25"/>
                  </a:lnTo>
                  <a:lnTo>
                    <a:pt x="1966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9" name="Google Shape;642;p39">
              <a:extLst>
                <a:ext uri="{FF2B5EF4-FFF2-40B4-BE49-F238E27FC236}">
                  <a16:creationId xmlns:a16="http://schemas.microsoft.com/office/drawing/2014/main" id="{0E0569FD-8B81-4A81-8163-B5E0CA2874E1}"/>
                </a:ext>
              </a:extLst>
            </p:cNvPr>
            <p:cNvSpPr/>
            <p:nvPr/>
          </p:nvSpPr>
          <p:spPr>
            <a:xfrm>
              <a:off x="3282450" y="5160575"/>
              <a:ext cx="412750" cy="140475"/>
            </a:xfrm>
            <a:custGeom>
              <a:avLst/>
              <a:gdLst/>
              <a:ahLst/>
              <a:cxnLst/>
              <a:rect l="l" t="t" r="r" b="b"/>
              <a:pathLst>
                <a:path w="16510" h="5619" extrusionOk="0">
                  <a:moveTo>
                    <a:pt x="8475" y="1"/>
                  </a:moveTo>
                  <a:lnTo>
                    <a:pt x="8157" y="50"/>
                  </a:lnTo>
                  <a:lnTo>
                    <a:pt x="7840" y="99"/>
                  </a:lnTo>
                  <a:lnTo>
                    <a:pt x="7522" y="172"/>
                  </a:lnTo>
                  <a:lnTo>
                    <a:pt x="7229" y="270"/>
                  </a:lnTo>
                  <a:lnTo>
                    <a:pt x="6936" y="367"/>
                  </a:lnTo>
                  <a:lnTo>
                    <a:pt x="6643" y="514"/>
                  </a:lnTo>
                  <a:lnTo>
                    <a:pt x="6374" y="660"/>
                  </a:lnTo>
                  <a:lnTo>
                    <a:pt x="6106" y="807"/>
                  </a:lnTo>
                  <a:lnTo>
                    <a:pt x="5862" y="1002"/>
                  </a:lnTo>
                  <a:lnTo>
                    <a:pt x="5617" y="1173"/>
                  </a:lnTo>
                  <a:lnTo>
                    <a:pt x="5398" y="1393"/>
                  </a:lnTo>
                  <a:lnTo>
                    <a:pt x="5202" y="1613"/>
                  </a:lnTo>
                  <a:lnTo>
                    <a:pt x="5007" y="1857"/>
                  </a:lnTo>
                  <a:lnTo>
                    <a:pt x="4811" y="2101"/>
                  </a:lnTo>
                  <a:lnTo>
                    <a:pt x="4640" y="2370"/>
                  </a:lnTo>
                  <a:lnTo>
                    <a:pt x="4372" y="2272"/>
                  </a:lnTo>
                  <a:lnTo>
                    <a:pt x="4103" y="2223"/>
                  </a:lnTo>
                  <a:lnTo>
                    <a:pt x="3834" y="2199"/>
                  </a:lnTo>
                  <a:lnTo>
                    <a:pt x="3541" y="2175"/>
                  </a:lnTo>
                  <a:lnTo>
                    <a:pt x="3199" y="2199"/>
                  </a:lnTo>
                  <a:lnTo>
                    <a:pt x="2858" y="2248"/>
                  </a:lnTo>
                  <a:lnTo>
                    <a:pt x="2516" y="2345"/>
                  </a:lnTo>
                  <a:lnTo>
                    <a:pt x="2198" y="2443"/>
                  </a:lnTo>
                  <a:lnTo>
                    <a:pt x="1881" y="2590"/>
                  </a:lnTo>
                  <a:lnTo>
                    <a:pt x="1588" y="2761"/>
                  </a:lnTo>
                  <a:lnTo>
                    <a:pt x="1319" y="2956"/>
                  </a:lnTo>
                  <a:lnTo>
                    <a:pt x="1075" y="3176"/>
                  </a:lnTo>
                  <a:lnTo>
                    <a:pt x="855" y="3420"/>
                  </a:lnTo>
                  <a:lnTo>
                    <a:pt x="635" y="3689"/>
                  </a:lnTo>
                  <a:lnTo>
                    <a:pt x="464" y="3982"/>
                  </a:lnTo>
                  <a:lnTo>
                    <a:pt x="318" y="4275"/>
                  </a:lnTo>
                  <a:lnTo>
                    <a:pt x="195" y="4592"/>
                  </a:lnTo>
                  <a:lnTo>
                    <a:pt x="98" y="4910"/>
                  </a:lnTo>
                  <a:lnTo>
                    <a:pt x="24" y="5252"/>
                  </a:lnTo>
                  <a:lnTo>
                    <a:pt x="0" y="5618"/>
                  </a:lnTo>
                  <a:lnTo>
                    <a:pt x="16510" y="5618"/>
                  </a:lnTo>
                  <a:lnTo>
                    <a:pt x="16437" y="5423"/>
                  </a:lnTo>
                  <a:lnTo>
                    <a:pt x="16339" y="5252"/>
                  </a:lnTo>
                  <a:lnTo>
                    <a:pt x="16119" y="4934"/>
                  </a:lnTo>
                  <a:lnTo>
                    <a:pt x="15851" y="4641"/>
                  </a:lnTo>
                  <a:lnTo>
                    <a:pt x="15533" y="4397"/>
                  </a:lnTo>
                  <a:lnTo>
                    <a:pt x="15362" y="4299"/>
                  </a:lnTo>
                  <a:lnTo>
                    <a:pt x="15191" y="4202"/>
                  </a:lnTo>
                  <a:lnTo>
                    <a:pt x="15020" y="4104"/>
                  </a:lnTo>
                  <a:lnTo>
                    <a:pt x="14825" y="4055"/>
                  </a:lnTo>
                  <a:lnTo>
                    <a:pt x="14629" y="3982"/>
                  </a:lnTo>
                  <a:lnTo>
                    <a:pt x="14434" y="3957"/>
                  </a:lnTo>
                  <a:lnTo>
                    <a:pt x="14214" y="3933"/>
                  </a:lnTo>
                  <a:lnTo>
                    <a:pt x="14019" y="3909"/>
                  </a:lnTo>
                  <a:lnTo>
                    <a:pt x="13775" y="3933"/>
                  </a:lnTo>
                  <a:lnTo>
                    <a:pt x="13555" y="3957"/>
                  </a:lnTo>
                  <a:lnTo>
                    <a:pt x="13457" y="3542"/>
                  </a:lnTo>
                  <a:lnTo>
                    <a:pt x="13335" y="3151"/>
                  </a:lnTo>
                  <a:lnTo>
                    <a:pt x="13164" y="2761"/>
                  </a:lnTo>
                  <a:lnTo>
                    <a:pt x="12969" y="2394"/>
                  </a:lnTo>
                  <a:lnTo>
                    <a:pt x="12749" y="2052"/>
                  </a:lnTo>
                  <a:lnTo>
                    <a:pt x="12505" y="1710"/>
                  </a:lnTo>
                  <a:lnTo>
                    <a:pt x="12212" y="1417"/>
                  </a:lnTo>
                  <a:lnTo>
                    <a:pt x="11918" y="1124"/>
                  </a:lnTo>
                  <a:lnTo>
                    <a:pt x="11577" y="880"/>
                  </a:lnTo>
                  <a:lnTo>
                    <a:pt x="11235" y="660"/>
                  </a:lnTo>
                  <a:lnTo>
                    <a:pt x="10868" y="465"/>
                  </a:lnTo>
                  <a:lnTo>
                    <a:pt x="10477" y="294"/>
                  </a:lnTo>
                  <a:lnTo>
                    <a:pt x="10087" y="172"/>
                  </a:lnTo>
                  <a:lnTo>
                    <a:pt x="9672" y="74"/>
                  </a:lnTo>
                  <a:lnTo>
                    <a:pt x="9232" y="25"/>
                  </a:lnTo>
                  <a:lnTo>
                    <a:pt x="879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0" name="Google Shape;643;p39">
              <a:extLst>
                <a:ext uri="{FF2B5EF4-FFF2-40B4-BE49-F238E27FC236}">
                  <a16:creationId xmlns:a16="http://schemas.microsoft.com/office/drawing/2014/main" id="{E665CDFC-0811-4AC5-92FB-7C1C7E5BD23C}"/>
                </a:ext>
              </a:extLst>
            </p:cNvPr>
            <p:cNvSpPr/>
            <p:nvPr/>
          </p:nvSpPr>
          <p:spPr>
            <a:xfrm>
              <a:off x="3473550" y="5012225"/>
              <a:ext cx="30550" cy="129450"/>
            </a:xfrm>
            <a:custGeom>
              <a:avLst/>
              <a:gdLst/>
              <a:ahLst/>
              <a:cxnLst/>
              <a:rect l="l" t="t" r="r" b="b"/>
              <a:pathLst>
                <a:path w="1222" h="5178" extrusionOk="0">
                  <a:moveTo>
                    <a:pt x="953" y="0"/>
                  </a:moveTo>
                  <a:lnTo>
                    <a:pt x="831" y="24"/>
                  </a:lnTo>
                  <a:lnTo>
                    <a:pt x="758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35" y="464"/>
                  </a:lnTo>
                  <a:lnTo>
                    <a:pt x="587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3" y="1246"/>
                  </a:lnTo>
                  <a:lnTo>
                    <a:pt x="74" y="1368"/>
                  </a:lnTo>
                  <a:lnTo>
                    <a:pt x="25" y="1490"/>
                  </a:lnTo>
                  <a:lnTo>
                    <a:pt x="0" y="1636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4" y="2271"/>
                  </a:lnTo>
                  <a:lnTo>
                    <a:pt x="123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6"/>
                  </a:lnTo>
                  <a:lnTo>
                    <a:pt x="587" y="3029"/>
                  </a:lnTo>
                  <a:lnTo>
                    <a:pt x="635" y="3175"/>
                  </a:lnTo>
                  <a:lnTo>
                    <a:pt x="660" y="3346"/>
                  </a:lnTo>
                  <a:lnTo>
                    <a:pt x="635" y="3541"/>
                  </a:lnTo>
                  <a:lnTo>
                    <a:pt x="587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3" y="4299"/>
                  </a:lnTo>
                  <a:lnTo>
                    <a:pt x="74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0" y="5007"/>
                  </a:lnTo>
                  <a:lnTo>
                    <a:pt x="74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09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2" y="3517"/>
                  </a:lnTo>
                  <a:lnTo>
                    <a:pt x="1222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60"/>
                  </a:lnTo>
                  <a:lnTo>
                    <a:pt x="953" y="2564"/>
                  </a:lnTo>
                  <a:lnTo>
                    <a:pt x="831" y="2394"/>
                  </a:lnTo>
                  <a:lnTo>
                    <a:pt x="709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09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22" y="293"/>
                  </a:lnTo>
                  <a:lnTo>
                    <a:pt x="1222" y="171"/>
                  </a:lnTo>
                  <a:lnTo>
                    <a:pt x="1148" y="98"/>
                  </a:lnTo>
                  <a:lnTo>
                    <a:pt x="1051" y="24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1" name="Google Shape;644;p39">
              <a:extLst>
                <a:ext uri="{FF2B5EF4-FFF2-40B4-BE49-F238E27FC236}">
                  <a16:creationId xmlns:a16="http://schemas.microsoft.com/office/drawing/2014/main" id="{C0BD0ECB-6938-4EFA-9660-D6950E54D799}"/>
                </a:ext>
              </a:extLst>
            </p:cNvPr>
            <p:cNvSpPr/>
            <p:nvPr/>
          </p:nvSpPr>
          <p:spPr>
            <a:xfrm>
              <a:off x="3429575" y="5012225"/>
              <a:ext cx="31175" cy="129450"/>
            </a:xfrm>
            <a:custGeom>
              <a:avLst/>
              <a:gdLst/>
              <a:ahLst/>
              <a:cxnLst/>
              <a:rect l="l" t="t" r="r" b="b"/>
              <a:pathLst>
                <a:path w="1247" h="5178" extrusionOk="0">
                  <a:moveTo>
                    <a:pt x="953" y="0"/>
                  </a:moveTo>
                  <a:lnTo>
                    <a:pt x="856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2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70" y="1026"/>
                  </a:lnTo>
                  <a:lnTo>
                    <a:pt x="148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36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71"/>
                  </a:lnTo>
                  <a:lnTo>
                    <a:pt x="148" y="2394"/>
                  </a:lnTo>
                  <a:lnTo>
                    <a:pt x="270" y="2613"/>
                  </a:lnTo>
                  <a:lnTo>
                    <a:pt x="416" y="2784"/>
                  </a:lnTo>
                  <a:lnTo>
                    <a:pt x="514" y="2906"/>
                  </a:lnTo>
                  <a:lnTo>
                    <a:pt x="612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1"/>
                  </a:lnTo>
                  <a:lnTo>
                    <a:pt x="612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70" y="4103"/>
                  </a:lnTo>
                  <a:lnTo>
                    <a:pt x="148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4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8" y="3688"/>
                  </a:lnTo>
                  <a:lnTo>
                    <a:pt x="1222" y="3517"/>
                  </a:lnTo>
                  <a:lnTo>
                    <a:pt x="1247" y="3346"/>
                  </a:lnTo>
                  <a:lnTo>
                    <a:pt x="1222" y="3175"/>
                  </a:lnTo>
                  <a:lnTo>
                    <a:pt x="1198" y="3029"/>
                  </a:lnTo>
                  <a:lnTo>
                    <a:pt x="1149" y="2882"/>
                  </a:lnTo>
                  <a:lnTo>
                    <a:pt x="1100" y="2760"/>
                  </a:lnTo>
                  <a:lnTo>
                    <a:pt x="978" y="2564"/>
                  </a:lnTo>
                  <a:lnTo>
                    <a:pt x="831" y="2394"/>
                  </a:lnTo>
                  <a:lnTo>
                    <a:pt x="734" y="2271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6"/>
                  </a:lnTo>
                  <a:lnTo>
                    <a:pt x="636" y="1490"/>
                  </a:lnTo>
                  <a:lnTo>
                    <a:pt x="734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8" y="611"/>
                  </a:lnTo>
                  <a:lnTo>
                    <a:pt x="1222" y="464"/>
                  </a:lnTo>
                  <a:lnTo>
                    <a:pt x="1247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6" y="24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2" name="Google Shape;645;p39">
              <a:extLst>
                <a:ext uri="{FF2B5EF4-FFF2-40B4-BE49-F238E27FC236}">
                  <a16:creationId xmlns:a16="http://schemas.microsoft.com/office/drawing/2014/main" id="{833DB068-F139-4055-B149-F0EAB2CB628D}"/>
                </a:ext>
              </a:extLst>
            </p:cNvPr>
            <p:cNvSpPr/>
            <p:nvPr/>
          </p:nvSpPr>
          <p:spPr>
            <a:xfrm>
              <a:off x="3516900" y="5012225"/>
              <a:ext cx="31175" cy="129450"/>
            </a:xfrm>
            <a:custGeom>
              <a:avLst/>
              <a:gdLst/>
              <a:ahLst/>
              <a:cxnLst/>
              <a:rect l="l" t="t" r="r" b="b"/>
              <a:pathLst>
                <a:path w="1247" h="5178" extrusionOk="0">
                  <a:moveTo>
                    <a:pt x="953" y="0"/>
                  </a:moveTo>
                  <a:lnTo>
                    <a:pt x="855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3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36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71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3" y="2906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1"/>
                  </a:lnTo>
                  <a:lnTo>
                    <a:pt x="611" y="3688"/>
                  </a:lnTo>
                  <a:lnTo>
                    <a:pt x="513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4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099" y="3932"/>
                  </a:lnTo>
                  <a:lnTo>
                    <a:pt x="1173" y="3810"/>
                  </a:lnTo>
                  <a:lnTo>
                    <a:pt x="1197" y="3688"/>
                  </a:lnTo>
                  <a:lnTo>
                    <a:pt x="1246" y="3517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197" y="3029"/>
                  </a:lnTo>
                  <a:lnTo>
                    <a:pt x="1173" y="2882"/>
                  </a:lnTo>
                  <a:lnTo>
                    <a:pt x="1099" y="2760"/>
                  </a:lnTo>
                  <a:lnTo>
                    <a:pt x="977" y="2564"/>
                  </a:lnTo>
                  <a:lnTo>
                    <a:pt x="831" y="2394"/>
                  </a:lnTo>
                  <a:lnTo>
                    <a:pt x="733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099" y="879"/>
                  </a:lnTo>
                  <a:lnTo>
                    <a:pt x="1173" y="757"/>
                  </a:lnTo>
                  <a:lnTo>
                    <a:pt x="1197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73" y="98"/>
                  </a:lnTo>
                  <a:lnTo>
                    <a:pt x="1075" y="24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23" name="Google Shape;646;p39">
            <a:extLst>
              <a:ext uri="{FF2B5EF4-FFF2-40B4-BE49-F238E27FC236}">
                <a16:creationId xmlns:a16="http://schemas.microsoft.com/office/drawing/2014/main" id="{84CCB9F3-7AC3-41DB-A611-DA735DF4B0A1}"/>
              </a:ext>
            </a:extLst>
          </p:cNvPr>
          <p:cNvGrpSpPr/>
          <p:nvPr/>
        </p:nvGrpSpPr>
        <p:grpSpPr>
          <a:xfrm>
            <a:off x="4911960" y="5728965"/>
            <a:ext cx="612565" cy="556748"/>
            <a:chOff x="4562200" y="4968250"/>
            <a:chExt cx="549550" cy="499475"/>
          </a:xfrm>
          <a:solidFill>
            <a:schemeClr val="bg2"/>
          </a:solidFill>
        </p:grpSpPr>
        <p:sp>
          <p:nvSpPr>
            <p:cNvPr id="524" name="Google Shape;647;p39">
              <a:extLst>
                <a:ext uri="{FF2B5EF4-FFF2-40B4-BE49-F238E27FC236}">
                  <a16:creationId xmlns:a16="http://schemas.microsoft.com/office/drawing/2014/main" id="{10F99343-6E22-4E58-9423-E10E1FD228CF}"/>
                </a:ext>
              </a:extLst>
            </p:cNvPr>
            <p:cNvSpPr/>
            <p:nvPr/>
          </p:nvSpPr>
          <p:spPr>
            <a:xfrm>
              <a:off x="4842450" y="5242400"/>
              <a:ext cx="213125" cy="225325"/>
            </a:xfrm>
            <a:custGeom>
              <a:avLst/>
              <a:gdLst/>
              <a:ahLst/>
              <a:cxnLst/>
              <a:rect l="l" t="t" r="r" b="b"/>
              <a:pathLst>
                <a:path w="8525" h="9013" extrusionOk="0">
                  <a:moveTo>
                    <a:pt x="8524" y="1"/>
                  </a:moveTo>
                  <a:lnTo>
                    <a:pt x="2272" y="3542"/>
                  </a:lnTo>
                  <a:lnTo>
                    <a:pt x="2150" y="3591"/>
                  </a:lnTo>
                  <a:lnTo>
                    <a:pt x="2028" y="3615"/>
                  </a:lnTo>
                  <a:lnTo>
                    <a:pt x="1906" y="3591"/>
                  </a:lnTo>
                  <a:lnTo>
                    <a:pt x="1808" y="3566"/>
                  </a:lnTo>
                  <a:lnTo>
                    <a:pt x="1735" y="3517"/>
                  </a:lnTo>
                  <a:lnTo>
                    <a:pt x="1662" y="3444"/>
                  </a:lnTo>
                  <a:lnTo>
                    <a:pt x="1588" y="3371"/>
                  </a:lnTo>
                  <a:lnTo>
                    <a:pt x="1" y="440"/>
                  </a:lnTo>
                  <a:lnTo>
                    <a:pt x="1" y="9013"/>
                  </a:lnTo>
                  <a:lnTo>
                    <a:pt x="8524" y="4104"/>
                  </a:lnTo>
                  <a:lnTo>
                    <a:pt x="852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5" name="Google Shape;648;p39">
              <a:extLst>
                <a:ext uri="{FF2B5EF4-FFF2-40B4-BE49-F238E27FC236}">
                  <a16:creationId xmlns:a16="http://schemas.microsoft.com/office/drawing/2014/main" id="{6E9389BE-1FB4-41E4-9521-64633AF89842}"/>
                </a:ext>
              </a:extLst>
            </p:cNvPr>
            <p:cNvSpPr/>
            <p:nvPr/>
          </p:nvSpPr>
          <p:spPr>
            <a:xfrm>
              <a:off x="4617775" y="5241800"/>
              <a:ext cx="212500" cy="225925"/>
            </a:xfrm>
            <a:custGeom>
              <a:avLst/>
              <a:gdLst/>
              <a:ahLst/>
              <a:cxnLst/>
              <a:rect l="l" t="t" r="r" b="b"/>
              <a:pathLst>
                <a:path w="8500" h="9037" extrusionOk="0">
                  <a:moveTo>
                    <a:pt x="0" y="0"/>
                  </a:moveTo>
                  <a:lnTo>
                    <a:pt x="0" y="4128"/>
                  </a:lnTo>
                  <a:lnTo>
                    <a:pt x="8499" y="9037"/>
                  </a:lnTo>
                  <a:lnTo>
                    <a:pt x="8499" y="586"/>
                  </a:lnTo>
                  <a:lnTo>
                    <a:pt x="6961" y="3395"/>
                  </a:lnTo>
                  <a:lnTo>
                    <a:pt x="6887" y="3468"/>
                  </a:lnTo>
                  <a:lnTo>
                    <a:pt x="6814" y="3541"/>
                  </a:lnTo>
                  <a:lnTo>
                    <a:pt x="6741" y="3590"/>
                  </a:lnTo>
                  <a:lnTo>
                    <a:pt x="6643" y="3615"/>
                  </a:lnTo>
                  <a:lnTo>
                    <a:pt x="6521" y="3639"/>
                  </a:lnTo>
                  <a:lnTo>
                    <a:pt x="6399" y="3615"/>
                  </a:lnTo>
                  <a:lnTo>
                    <a:pt x="6277" y="356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6" name="Google Shape;649;p39">
              <a:extLst>
                <a:ext uri="{FF2B5EF4-FFF2-40B4-BE49-F238E27FC236}">
                  <a16:creationId xmlns:a16="http://schemas.microsoft.com/office/drawing/2014/main" id="{CA429B95-FEC4-4F54-9C58-5A060E9C1777}"/>
                </a:ext>
              </a:extLst>
            </p:cNvPr>
            <p:cNvSpPr/>
            <p:nvPr/>
          </p:nvSpPr>
          <p:spPr>
            <a:xfrm>
              <a:off x="4631200" y="4968250"/>
              <a:ext cx="411550" cy="236325"/>
            </a:xfrm>
            <a:custGeom>
              <a:avLst/>
              <a:gdLst/>
              <a:ahLst/>
              <a:cxnLst/>
              <a:rect l="l" t="t" r="r" b="b"/>
              <a:pathLst>
                <a:path w="16462" h="9453" extrusionOk="0">
                  <a:moveTo>
                    <a:pt x="8182" y="1"/>
                  </a:moveTo>
                  <a:lnTo>
                    <a:pt x="0" y="4763"/>
                  </a:lnTo>
                  <a:lnTo>
                    <a:pt x="8231" y="9452"/>
                  </a:lnTo>
                  <a:lnTo>
                    <a:pt x="16462" y="4763"/>
                  </a:lnTo>
                  <a:lnTo>
                    <a:pt x="818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7" name="Google Shape;650;p39">
              <a:extLst>
                <a:ext uri="{FF2B5EF4-FFF2-40B4-BE49-F238E27FC236}">
                  <a16:creationId xmlns:a16="http://schemas.microsoft.com/office/drawing/2014/main" id="{ECACB298-778C-478A-9D15-F0C65B813CC8}"/>
                </a:ext>
              </a:extLst>
            </p:cNvPr>
            <p:cNvSpPr/>
            <p:nvPr/>
          </p:nvSpPr>
          <p:spPr>
            <a:xfrm>
              <a:off x="4562200" y="5094025"/>
              <a:ext cx="274800" cy="226550"/>
            </a:xfrm>
            <a:custGeom>
              <a:avLst/>
              <a:gdLst/>
              <a:ahLst/>
              <a:cxnLst/>
              <a:rect l="l" t="t" r="r" b="b"/>
              <a:pathLst>
                <a:path w="10992" h="9062" extrusionOk="0">
                  <a:moveTo>
                    <a:pt x="2248" y="1"/>
                  </a:moveTo>
                  <a:lnTo>
                    <a:pt x="1" y="4079"/>
                  </a:lnTo>
                  <a:lnTo>
                    <a:pt x="8744" y="9062"/>
                  </a:lnTo>
                  <a:lnTo>
                    <a:pt x="10991" y="4983"/>
                  </a:lnTo>
                  <a:lnTo>
                    <a:pt x="22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8" name="Google Shape;651;p39">
              <a:extLst>
                <a:ext uri="{FF2B5EF4-FFF2-40B4-BE49-F238E27FC236}">
                  <a16:creationId xmlns:a16="http://schemas.microsoft.com/office/drawing/2014/main" id="{9CAB2BC2-08E1-43DE-B7CE-0E69CC23316C}"/>
                </a:ext>
              </a:extLst>
            </p:cNvPr>
            <p:cNvSpPr/>
            <p:nvPr/>
          </p:nvSpPr>
          <p:spPr>
            <a:xfrm>
              <a:off x="4836975" y="5094025"/>
              <a:ext cx="274775" cy="226550"/>
            </a:xfrm>
            <a:custGeom>
              <a:avLst/>
              <a:gdLst/>
              <a:ahLst/>
              <a:cxnLst/>
              <a:rect l="l" t="t" r="r" b="b"/>
              <a:pathLst>
                <a:path w="10991" h="9062" extrusionOk="0">
                  <a:moveTo>
                    <a:pt x="8743" y="1"/>
                  </a:moveTo>
                  <a:lnTo>
                    <a:pt x="0" y="4983"/>
                  </a:lnTo>
                  <a:lnTo>
                    <a:pt x="2247" y="9062"/>
                  </a:lnTo>
                  <a:lnTo>
                    <a:pt x="10990" y="4079"/>
                  </a:lnTo>
                  <a:lnTo>
                    <a:pt x="874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29" name="Google Shape;652;p39">
            <a:extLst>
              <a:ext uri="{FF2B5EF4-FFF2-40B4-BE49-F238E27FC236}">
                <a16:creationId xmlns:a16="http://schemas.microsoft.com/office/drawing/2014/main" id="{0570B608-3DE4-4F38-9C6F-0B3FA457D99C}"/>
              </a:ext>
            </a:extLst>
          </p:cNvPr>
          <p:cNvGrpSpPr/>
          <p:nvPr/>
        </p:nvGrpSpPr>
        <p:grpSpPr>
          <a:xfrm>
            <a:off x="4254531" y="5760285"/>
            <a:ext cx="424688" cy="493435"/>
            <a:chOff x="3972400" y="4996350"/>
            <a:chExt cx="381000" cy="442675"/>
          </a:xfrm>
          <a:solidFill>
            <a:schemeClr val="bg2"/>
          </a:solidFill>
        </p:grpSpPr>
        <p:sp>
          <p:nvSpPr>
            <p:cNvPr id="530" name="Google Shape;653;p39">
              <a:extLst>
                <a:ext uri="{FF2B5EF4-FFF2-40B4-BE49-F238E27FC236}">
                  <a16:creationId xmlns:a16="http://schemas.microsoft.com/office/drawing/2014/main" id="{A3C0B7C6-FACB-43C6-A653-9E51F8D89CE0}"/>
                </a:ext>
              </a:extLst>
            </p:cNvPr>
            <p:cNvSpPr/>
            <p:nvPr/>
          </p:nvSpPr>
          <p:spPr>
            <a:xfrm>
              <a:off x="4157400" y="4996350"/>
              <a:ext cx="86725" cy="103200"/>
            </a:xfrm>
            <a:custGeom>
              <a:avLst/>
              <a:gdLst/>
              <a:ahLst/>
              <a:cxnLst/>
              <a:rect l="l" t="t" r="r" b="b"/>
              <a:pathLst>
                <a:path w="3469" h="4128" extrusionOk="0">
                  <a:moveTo>
                    <a:pt x="3395" y="0"/>
                  </a:moveTo>
                  <a:lnTo>
                    <a:pt x="3029" y="98"/>
                  </a:lnTo>
                  <a:lnTo>
                    <a:pt x="2638" y="195"/>
                  </a:lnTo>
                  <a:lnTo>
                    <a:pt x="2149" y="342"/>
                  </a:lnTo>
                  <a:lnTo>
                    <a:pt x="1661" y="537"/>
                  </a:lnTo>
                  <a:lnTo>
                    <a:pt x="1392" y="659"/>
                  </a:lnTo>
                  <a:lnTo>
                    <a:pt x="1148" y="806"/>
                  </a:lnTo>
                  <a:lnTo>
                    <a:pt x="904" y="953"/>
                  </a:lnTo>
                  <a:lnTo>
                    <a:pt x="684" y="1124"/>
                  </a:lnTo>
                  <a:lnTo>
                    <a:pt x="489" y="1319"/>
                  </a:lnTo>
                  <a:lnTo>
                    <a:pt x="318" y="1514"/>
                  </a:lnTo>
                  <a:lnTo>
                    <a:pt x="196" y="1710"/>
                  </a:lnTo>
                  <a:lnTo>
                    <a:pt x="98" y="1929"/>
                  </a:lnTo>
                  <a:lnTo>
                    <a:pt x="49" y="2149"/>
                  </a:lnTo>
                  <a:lnTo>
                    <a:pt x="0" y="2369"/>
                  </a:lnTo>
                  <a:lnTo>
                    <a:pt x="0" y="2589"/>
                  </a:lnTo>
                  <a:lnTo>
                    <a:pt x="25" y="2784"/>
                  </a:lnTo>
                  <a:lnTo>
                    <a:pt x="49" y="2980"/>
                  </a:lnTo>
                  <a:lnTo>
                    <a:pt x="98" y="3175"/>
                  </a:lnTo>
                  <a:lnTo>
                    <a:pt x="220" y="3517"/>
                  </a:lnTo>
                  <a:lnTo>
                    <a:pt x="342" y="3786"/>
                  </a:lnTo>
                  <a:lnTo>
                    <a:pt x="489" y="4030"/>
                  </a:lnTo>
                  <a:lnTo>
                    <a:pt x="757" y="4079"/>
                  </a:lnTo>
                  <a:lnTo>
                    <a:pt x="1050" y="4103"/>
                  </a:lnTo>
                  <a:lnTo>
                    <a:pt x="1392" y="4128"/>
                  </a:lnTo>
                  <a:lnTo>
                    <a:pt x="1588" y="4103"/>
                  </a:lnTo>
                  <a:lnTo>
                    <a:pt x="1808" y="4079"/>
                  </a:lnTo>
                  <a:lnTo>
                    <a:pt x="2003" y="4030"/>
                  </a:lnTo>
                  <a:lnTo>
                    <a:pt x="2198" y="3957"/>
                  </a:lnTo>
                  <a:lnTo>
                    <a:pt x="2394" y="3859"/>
                  </a:lnTo>
                  <a:lnTo>
                    <a:pt x="2589" y="3737"/>
                  </a:lnTo>
                  <a:lnTo>
                    <a:pt x="2760" y="3590"/>
                  </a:lnTo>
                  <a:lnTo>
                    <a:pt x="2931" y="3395"/>
                  </a:lnTo>
                  <a:lnTo>
                    <a:pt x="3053" y="3175"/>
                  </a:lnTo>
                  <a:lnTo>
                    <a:pt x="3175" y="2931"/>
                  </a:lnTo>
                  <a:lnTo>
                    <a:pt x="3273" y="2662"/>
                  </a:lnTo>
                  <a:lnTo>
                    <a:pt x="3346" y="2394"/>
                  </a:lnTo>
                  <a:lnTo>
                    <a:pt x="3395" y="2125"/>
                  </a:lnTo>
                  <a:lnTo>
                    <a:pt x="3419" y="1832"/>
                  </a:lnTo>
                  <a:lnTo>
                    <a:pt x="3468" y="1294"/>
                  </a:lnTo>
                  <a:lnTo>
                    <a:pt x="3468" y="782"/>
                  </a:lnTo>
                  <a:lnTo>
                    <a:pt x="3444" y="391"/>
                  </a:lnTo>
                  <a:lnTo>
                    <a:pt x="339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1" name="Google Shape;654;p39">
              <a:extLst>
                <a:ext uri="{FF2B5EF4-FFF2-40B4-BE49-F238E27FC236}">
                  <a16:creationId xmlns:a16="http://schemas.microsoft.com/office/drawing/2014/main" id="{ACBB77C1-303B-451C-8BDB-3AD8B28C954D}"/>
                </a:ext>
              </a:extLst>
            </p:cNvPr>
            <p:cNvSpPr/>
            <p:nvPr/>
          </p:nvSpPr>
          <p:spPr>
            <a:xfrm>
              <a:off x="3972400" y="5048250"/>
              <a:ext cx="381000" cy="390775"/>
            </a:xfrm>
            <a:custGeom>
              <a:avLst/>
              <a:gdLst/>
              <a:ahLst/>
              <a:cxnLst/>
              <a:rect l="l" t="t" r="r" b="b"/>
              <a:pathLst>
                <a:path w="15240" h="15631" extrusionOk="0">
                  <a:moveTo>
                    <a:pt x="4689" y="3810"/>
                  </a:moveTo>
                  <a:lnTo>
                    <a:pt x="4787" y="3834"/>
                  </a:lnTo>
                  <a:lnTo>
                    <a:pt x="4860" y="3908"/>
                  </a:lnTo>
                  <a:lnTo>
                    <a:pt x="4885" y="4005"/>
                  </a:lnTo>
                  <a:lnTo>
                    <a:pt x="4885" y="4103"/>
                  </a:lnTo>
                  <a:lnTo>
                    <a:pt x="4836" y="4176"/>
                  </a:lnTo>
                  <a:lnTo>
                    <a:pt x="4787" y="4250"/>
                  </a:lnTo>
                  <a:lnTo>
                    <a:pt x="4689" y="4298"/>
                  </a:lnTo>
                  <a:lnTo>
                    <a:pt x="4421" y="4347"/>
                  </a:lnTo>
                  <a:lnTo>
                    <a:pt x="4176" y="4421"/>
                  </a:lnTo>
                  <a:lnTo>
                    <a:pt x="3957" y="4518"/>
                  </a:lnTo>
                  <a:lnTo>
                    <a:pt x="3737" y="4640"/>
                  </a:lnTo>
                  <a:lnTo>
                    <a:pt x="3566" y="4787"/>
                  </a:lnTo>
                  <a:lnTo>
                    <a:pt x="3395" y="4933"/>
                  </a:lnTo>
                  <a:lnTo>
                    <a:pt x="3248" y="5080"/>
                  </a:lnTo>
                  <a:lnTo>
                    <a:pt x="3102" y="5251"/>
                  </a:lnTo>
                  <a:lnTo>
                    <a:pt x="3004" y="5422"/>
                  </a:lnTo>
                  <a:lnTo>
                    <a:pt x="2882" y="5617"/>
                  </a:lnTo>
                  <a:lnTo>
                    <a:pt x="2735" y="5984"/>
                  </a:lnTo>
                  <a:lnTo>
                    <a:pt x="2613" y="6374"/>
                  </a:lnTo>
                  <a:lnTo>
                    <a:pt x="2516" y="6765"/>
                  </a:lnTo>
                  <a:lnTo>
                    <a:pt x="2491" y="6838"/>
                  </a:lnTo>
                  <a:lnTo>
                    <a:pt x="2442" y="6912"/>
                  </a:lnTo>
                  <a:lnTo>
                    <a:pt x="2369" y="6936"/>
                  </a:lnTo>
                  <a:lnTo>
                    <a:pt x="2296" y="6961"/>
                  </a:lnTo>
                  <a:lnTo>
                    <a:pt x="2247" y="6961"/>
                  </a:lnTo>
                  <a:lnTo>
                    <a:pt x="2149" y="6912"/>
                  </a:lnTo>
                  <a:lnTo>
                    <a:pt x="2076" y="6863"/>
                  </a:lnTo>
                  <a:lnTo>
                    <a:pt x="2052" y="6765"/>
                  </a:lnTo>
                  <a:lnTo>
                    <a:pt x="2052" y="6668"/>
                  </a:lnTo>
                  <a:lnTo>
                    <a:pt x="2100" y="6374"/>
                  </a:lnTo>
                  <a:lnTo>
                    <a:pt x="2174" y="6106"/>
                  </a:lnTo>
                  <a:lnTo>
                    <a:pt x="2271" y="5837"/>
                  </a:lnTo>
                  <a:lnTo>
                    <a:pt x="2369" y="5593"/>
                  </a:lnTo>
                  <a:lnTo>
                    <a:pt x="2491" y="5349"/>
                  </a:lnTo>
                  <a:lnTo>
                    <a:pt x="2613" y="5129"/>
                  </a:lnTo>
                  <a:lnTo>
                    <a:pt x="2760" y="4933"/>
                  </a:lnTo>
                  <a:lnTo>
                    <a:pt x="2906" y="4738"/>
                  </a:lnTo>
                  <a:lnTo>
                    <a:pt x="3077" y="4567"/>
                  </a:lnTo>
                  <a:lnTo>
                    <a:pt x="3248" y="4396"/>
                  </a:lnTo>
                  <a:lnTo>
                    <a:pt x="3444" y="4250"/>
                  </a:lnTo>
                  <a:lnTo>
                    <a:pt x="3663" y="4128"/>
                  </a:lnTo>
                  <a:lnTo>
                    <a:pt x="3883" y="4030"/>
                  </a:lnTo>
                  <a:lnTo>
                    <a:pt x="4103" y="3932"/>
                  </a:lnTo>
                  <a:lnTo>
                    <a:pt x="4347" y="3859"/>
                  </a:lnTo>
                  <a:lnTo>
                    <a:pt x="4616" y="3810"/>
                  </a:lnTo>
                  <a:close/>
                  <a:moveTo>
                    <a:pt x="6374" y="0"/>
                  </a:moveTo>
                  <a:lnTo>
                    <a:pt x="6008" y="293"/>
                  </a:lnTo>
                  <a:lnTo>
                    <a:pt x="6301" y="953"/>
                  </a:lnTo>
                  <a:lnTo>
                    <a:pt x="7083" y="2687"/>
                  </a:lnTo>
                  <a:lnTo>
                    <a:pt x="6619" y="2662"/>
                  </a:lnTo>
                  <a:lnTo>
                    <a:pt x="6179" y="2638"/>
                  </a:lnTo>
                  <a:lnTo>
                    <a:pt x="5373" y="2516"/>
                  </a:lnTo>
                  <a:lnTo>
                    <a:pt x="4592" y="2516"/>
                  </a:lnTo>
                  <a:lnTo>
                    <a:pt x="4421" y="2540"/>
                  </a:lnTo>
                  <a:lnTo>
                    <a:pt x="4225" y="2589"/>
                  </a:lnTo>
                  <a:lnTo>
                    <a:pt x="4030" y="2662"/>
                  </a:lnTo>
                  <a:lnTo>
                    <a:pt x="3834" y="2735"/>
                  </a:lnTo>
                  <a:lnTo>
                    <a:pt x="3419" y="2955"/>
                  </a:lnTo>
                  <a:lnTo>
                    <a:pt x="3004" y="3175"/>
                  </a:lnTo>
                  <a:lnTo>
                    <a:pt x="2638" y="3444"/>
                  </a:lnTo>
                  <a:lnTo>
                    <a:pt x="2271" y="3712"/>
                  </a:lnTo>
                  <a:lnTo>
                    <a:pt x="1929" y="4030"/>
                  </a:lnTo>
                  <a:lnTo>
                    <a:pt x="1612" y="4347"/>
                  </a:lnTo>
                  <a:lnTo>
                    <a:pt x="1319" y="4689"/>
                  </a:lnTo>
                  <a:lnTo>
                    <a:pt x="1075" y="5056"/>
                  </a:lnTo>
                  <a:lnTo>
                    <a:pt x="830" y="5446"/>
                  </a:lnTo>
                  <a:lnTo>
                    <a:pt x="611" y="5862"/>
                  </a:lnTo>
                  <a:lnTo>
                    <a:pt x="440" y="6301"/>
                  </a:lnTo>
                  <a:lnTo>
                    <a:pt x="293" y="6741"/>
                  </a:lnTo>
                  <a:lnTo>
                    <a:pt x="171" y="7205"/>
                  </a:lnTo>
                  <a:lnTo>
                    <a:pt x="73" y="7693"/>
                  </a:lnTo>
                  <a:lnTo>
                    <a:pt x="24" y="8206"/>
                  </a:lnTo>
                  <a:lnTo>
                    <a:pt x="0" y="8719"/>
                  </a:lnTo>
                  <a:lnTo>
                    <a:pt x="24" y="9256"/>
                  </a:lnTo>
                  <a:lnTo>
                    <a:pt x="73" y="9794"/>
                  </a:lnTo>
                  <a:lnTo>
                    <a:pt x="171" y="10307"/>
                  </a:lnTo>
                  <a:lnTo>
                    <a:pt x="293" y="10795"/>
                  </a:lnTo>
                  <a:lnTo>
                    <a:pt x="464" y="11308"/>
                  </a:lnTo>
                  <a:lnTo>
                    <a:pt x="659" y="11772"/>
                  </a:lnTo>
                  <a:lnTo>
                    <a:pt x="879" y="12236"/>
                  </a:lnTo>
                  <a:lnTo>
                    <a:pt x="1123" y="12676"/>
                  </a:lnTo>
                  <a:lnTo>
                    <a:pt x="1392" y="13091"/>
                  </a:lnTo>
                  <a:lnTo>
                    <a:pt x="1710" y="13506"/>
                  </a:lnTo>
                  <a:lnTo>
                    <a:pt x="2027" y="13872"/>
                  </a:lnTo>
                  <a:lnTo>
                    <a:pt x="2393" y="14239"/>
                  </a:lnTo>
                  <a:lnTo>
                    <a:pt x="2760" y="14581"/>
                  </a:lnTo>
                  <a:lnTo>
                    <a:pt x="3151" y="14874"/>
                  </a:lnTo>
                  <a:lnTo>
                    <a:pt x="3590" y="15167"/>
                  </a:lnTo>
                  <a:lnTo>
                    <a:pt x="4030" y="15411"/>
                  </a:lnTo>
                  <a:lnTo>
                    <a:pt x="4225" y="15509"/>
                  </a:lnTo>
                  <a:lnTo>
                    <a:pt x="4421" y="15582"/>
                  </a:lnTo>
                  <a:lnTo>
                    <a:pt x="4640" y="15631"/>
                  </a:lnTo>
                  <a:lnTo>
                    <a:pt x="5275" y="15631"/>
                  </a:lnTo>
                  <a:lnTo>
                    <a:pt x="5739" y="15558"/>
                  </a:lnTo>
                  <a:lnTo>
                    <a:pt x="6668" y="15362"/>
                  </a:lnTo>
                  <a:lnTo>
                    <a:pt x="7132" y="15289"/>
                  </a:lnTo>
                  <a:lnTo>
                    <a:pt x="7376" y="15264"/>
                  </a:lnTo>
                  <a:lnTo>
                    <a:pt x="7864" y="15264"/>
                  </a:lnTo>
                  <a:lnTo>
                    <a:pt x="8108" y="15289"/>
                  </a:lnTo>
                  <a:lnTo>
                    <a:pt x="8597" y="15362"/>
                  </a:lnTo>
                  <a:lnTo>
                    <a:pt x="9549" y="15558"/>
                  </a:lnTo>
                  <a:lnTo>
                    <a:pt x="9989" y="15606"/>
                  </a:lnTo>
                  <a:lnTo>
                    <a:pt x="10209" y="15631"/>
                  </a:lnTo>
                  <a:lnTo>
                    <a:pt x="10429" y="15631"/>
                  </a:lnTo>
                  <a:lnTo>
                    <a:pt x="10648" y="15606"/>
                  </a:lnTo>
                  <a:lnTo>
                    <a:pt x="10868" y="15558"/>
                  </a:lnTo>
                  <a:lnTo>
                    <a:pt x="11064" y="15484"/>
                  </a:lnTo>
                  <a:lnTo>
                    <a:pt x="11283" y="15387"/>
                  </a:lnTo>
                  <a:lnTo>
                    <a:pt x="11723" y="15142"/>
                  </a:lnTo>
                  <a:lnTo>
                    <a:pt x="12114" y="14849"/>
                  </a:lnTo>
                  <a:lnTo>
                    <a:pt x="12529" y="14532"/>
                  </a:lnTo>
                  <a:lnTo>
                    <a:pt x="12895" y="14214"/>
                  </a:lnTo>
                  <a:lnTo>
                    <a:pt x="13237" y="13848"/>
                  </a:lnTo>
                  <a:lnTo>
                    <a:pt x="13555" y="13457"/>
                  </a:lnTo>
                  <a:lnTo>
                    <a:pt x="13872" y="13066"/>
                  </a:lnTo>
                  <a:lnTo>
                    <a:pt x="14141" y="12651"/>
                  </a:lnTo>
                  <a:lnTo>
                    <a:pt x="14385" y="12212"/>
                  </a:lnTo>
                  <a:lnTo>
                    <a:pt x="14605" y="11748"/>
                  </a:lnTo>
                  <a:lnTo>
                    <a:pt x="14800" y="11283"/>
                  </a:lnTo>
                  <a:lnTo>
                    <a:pt x="14947" y="10795"/>
                  </a:lnTo>
                  <a:lnTo>
                    <a:pt x="15069" y="10282"/>
                  </a:lnTo>
                  <a:lnTo>
                    <a:pt x="15167" y="9769"/>
                  </a:lnTo>
                  <a:lnTo>
                    <a:pt x="15216" y="9256"/>
                  </a:lnTo>
                  <a:lnTo>
                    <a:pt x="15240" y="8719"/>
                  </a:lnTo>
                  <a:lnTo>
                    <a:pt x="15216" y="8182"/>
                  </a:lnTo>
                  <a:lnTo>
                    <a:pt x="15167" y="7669"/>
                  </a:lnTo>
                  <a:lnTo>
                    <a:pt x="15069" y="7180"/>
                  </a:lnTo>
                  <a:lnTo>
                    <a:pt x="14947" y="6692"/>
                  </a:lnTo>
                  <a:lnTo>
                    <a:pt x="14776" y="6252"/>
                  </a:lnTo>
                  <a:lnTo>
                    <a:pt x="14605" y="5813"/>
                  </a:lnTo>
                  <a:lnTo>
                    <a:pt x="14385" y="5398"/>
                  </a:lnTo>
                  <a:lnTo>
                    <a:pt x="14141" y="5007"/>
                  </a:lnTo>
                  <a:lnTo>
                    <a:pt x="13848" y="4616"/>
                  </a:lnTo>
                  <a:lnTo>
                    <a:pt x="13555" y="4274"/>
                  </a:lnTo>
                  <a:lnTo>
                    <a:pt x="13213" y="3957"/>
                  </a:lnTo>
                  <a:lnTo>
                    <a:pt x="12871" y="3639"/>
                  </a:lnTo>
                  <a:lnTo>
                    <a:pt x="12505" y="3370"/>
                  </a:lnTo>
                  <a:lnTo>
                    <a:pt x="12089" y="3102"/>
                  </a:lnTo>
                  <a:lnTo>
                    <a:pt x="11674" y="2858"/>
                  </a:lnTo>
                  <a:lnTo>
                    <a:pt x="11259" y="2662"/>
                  </a:lnTo>
                  <a:lnTo>
                    <a:pt x="11064" y="2589"/>
                  </a:lnTo>
                  <a:lnTo>
                    <a:pt x="10893" y="2540"/>
                  </a:lnTo>
                  <a:lnTo>
                    <a:pt x="10697" y="2516"/>
                  </a:lnTo>
                  <a:lnTo>
                    <a:pt x="10526" y="2491"/>
                  </a:lnTo>
                  <a:lnTo>
                    <a:pt x="10111" y="2491"/>
                  </a:lnTo>
                  <a:lnTo>
                    <a:pt x="9696" y="2516"/>
                  </a:lnTo>
                  <a:lnTo>
                    <a:pt x="8841" y="2613"/>
                  </a:lnTo>
                  <a:lnTo>
                    <a:pt x="8426" y="2662"/>
                  </a:lnTo>
                  <a:lnTo>
                    <a:pt x="7986" y="2687"/>
                  </a:lnTo>
                  <a:lnTo>
                    <a:pt x="637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32" name="Google Shape;655;p39">
            <a:extLst>
              <a:ext uri="{FF2B5EF4-FFF2-40B4-BE49-F238E27FC236}">
                <a16:creationId xmlns:a16="http://schemas.microsoft.com/office/drawing/2014/main" id="{AE575186-4195-46C8-AA19-F4A24EAD21DA}"/>
              </a:ext>
            </a:extLst>
          </p:cNvPr>
          <p:cNvGrpSpPr/>
          <p:nvPr/>
        </p:nvGrpSpPr>
        <p:grpSpPr>
          <a:xfrm>
            <a:off x="5668792" y="5718764"/>
            <a:ext cx="601669" cy="577147"/>
            <a:chOff x="5241175" y="4959100"/>
            <a:chExt cx="539775" cy="517775"/>
          </a:xfrm>
          <a:solidFill>
            <a:schemeClr val="bg2"/>
          </a:solidFill>
        </p:grpSpPr>
        <p:sp>
          <p:nvSpPr>
            <p:cNvPr id="533" name="Google Shape;656;p39">
              <a:extLst>
                <a:ext uri="{FF2B5EF4-FFF2-40B4-BE49-F238E27FC236}">
                  <a16:creationId xmlns:a16="http://schemas.microsoft.com/office/drawing/2014/main" id="{05D36BEE-CFAD-4E6A-A8E8-B435D730EE6C}"/>
                </a:ext>
              </a:extLst>
            </p:cNvPr>
            <p:cNvSpPr/>
            <p:nvPr/>
          </p:nvSpPr>
          <p:spPr>
            <a:xfrm>
              <a:off x="5575150" y="4959100"/>
              <a:ext cx="161225" cy="178300"/>
            </a:xfrm>
            <a:custGeom>
              <a:avLst/>
              <a:gdLst/>
              <a:ahLst/>
              <a:cxnLst/>
              <a:rect l="l" t="t" r="r" b="b"/>
              <a:pathLst>
                <a:path w="6449" h="7132" extrusionOk="0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4" name="Google Shape;657;p39">
              <a:extLst>
                <a:ext uri="{FF2B5EF4-FFF2-40B4-BE49-F238E27FC236}">
                  <a16:creationId xmlns:a16="http://schemas.microsoft.com/office/drawing/2014/main" id="{8C319969-E415-48B4-B531-880BBB78BCC5}"/>
                </a:ext>
              </a:extLst>
            </p:cNvPr>
            <p:cNvSpPr/>
            <p:nvPr/>
          </p:nvSpPr>
          <p:spPr>
            <a:xfrm>
              <a:off x="5330925" y="4985350"/>
              <a:ext cx="128250" cy="148400"/>
            </a:xfrm>
            <a:custGeom>
              <a:avLst/>
              <a:gdLst/>
              <a:ahLst/>
              <a:cxnLst/>
              <a:rect l="l" t="t" r="r" b="b"/>
              <a:pathLst>
                <a:path w="5130" h="5936" extrusionOk="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5" name="Google Shape;658;p39">
              <a:extLst>
                <a:ext uri="{FF2B5EF4-FFF2-40B4-BE49-F238E27FC236}">
                  <a16:creationId xmlns:a16="http://schemas.microsoft.com/office/drawing/2014/main" id="{F39041BC-91BA-4A7D-B69A-DE7606596464}"/>
                </a:ext>
              </a:extLst>
            </p:cNvPr>
            <p:cNvSpPr/>
            <p:nvPr/>
          </p:nvSpPr>
          <p:spPr>
            <a:xfrm>
              <a:off x="5241175" y="5241175"/>
              <a:ext cx="180125" cy="109325"/>
            </a:xfrm>
            <a:custGeom>
              <a:avLst/>
              <a:gdLst/>
              <a:ahLst/>
              <a:cxnLst/>
              <a:rect l="l" t="t" r="r" b="b"/>
              <a:pathLst>
                <a:path w="7205" h="4373" extrusionOk="0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6" name="Google Shape;659;p39">
              <a:extLst>
                <a:ext uri="{FF2B5EF4-FFF2-40B4-BE49-F238E27FC236}">
                  <a16:creationId xmlns:a16="http://schemas.microsoft.com/office/drawing/2014/main" id="{05D3D1B9-C437-4328-AEEE-66D6ED1FFD24}"/>
                </a:ext>
              </a:extLst>
            </p:cNvPr>
            <p:cNvSpPr/>
            <p:nvPr/>
          </p:nvSpPr>
          <p:spPr>
            <a:xfrm>
              <a:off x="5461575" y="5316900"/>
              <a:ext cx="89175" cy="159975"/>
            </a:xfrm>
            <a:custGeom>
              <a:avLst/>
              <a:gdLst/>
              <a:ahLst/>
              <a:cxnLst/>
              <a:rect l="l" t="t" r="r" b="b"/>
              <a:pathLst>
                <a:path w="3567" h="6399" extrusionOk="0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7" name="Google Shape;660;p39">
              <a:extLst>
                <a:ext uri="{FF2B5EF4-FFF2-40B4-BE49-F238E27FC236}">
                  <a16:creationId xmlns:a16="http://schemas.microsoft.com/office/drawing/2014/main" id="{340C2E65-47CD-4344-8FD8-9CEB13833F85}"/>
                </a:ext>
              </a:extLst>
            </p:cNvPr>
            <p:cNvSpPr/>
            <p:nvPr/>
          </p:nvSpPr>
          <p:spPr>
            <a:xfrm>
              <a:off x="5619100" y="5194175"/>
              <a:ext cx="161850" cy="89775"/>
            </a:xfrm>
            <a:custGeom>
              <a:avLst/>
              <a:gdLst/>
              <a:ahLst/>
              <a:cxnLst/>
              <a:rect l="l" t="t" r="r" b="b"/>
              <a:pathLst>
                <a:path w="6474" h="3591" extrusionOk="0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8" name="Google Shape;661;p39">
              <a:extLst>
                <a:ext uri="{FF2B5EF4-FFF2-40B4-BE49-F238E27FC236}">
                  <a16:creationId xmlns:a16="http://schemas.microsoft.com/office/drawing/2014/main" id="{B0BDF7F5-201C-454E-937A-7E7AAAF636E2}"/>
                </a:ext>
              </a:extLst>
            </p:cNvPr>
            <p:cNvSpPr/>
            <p:nvPr/>
          </p:nvSpPr>
          <p:spPr>
            <a:xfrm>
              <a:off x="5420075" y="5116000"/>
              <a:ext cx="189300" cy="189925"/>
            </a:xfrm>
            <a:custGeom>
              <a:avLst/>
              <a:gdLst/>
              <a:ahLst/>
              <a:cxnLst/>
              <a:rect l="l" t="t" r="r" b="b"/>
              <a:pathLst>
                <a:path w="7572" h="7597" extrusionOk="0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39" name="Google Shape;662;p39">
            <a:extLst>
              <a:ext uri="{FF2B5EF4-FFF2-40B4-BE49-F238E27FC236}">
                <a16:creationId xmlns:a16="http://schemas.microsoft.com/office/drawing/2014/main" id="{964D50EF-8678-44C0-A8D5-ADA398C66EC0}"/>
              </a:ext>
            </a:extLst>
          </p:cNvPr>
          <p:cNvSpPr/>
          <p:nvPr/>
        </p:nvSpPr>
        <p:spPr>
          <a:xfrm>
            <a:off x="6456473" y="5861217"/>
            <a:ext cx="529523" cy="292684"/>
          </a:xfrm>
          <a:custGeom>
            <a:avLst/>
            <a:gdLst/>
            <a:ahLst/>
            <a:cxnLst/>
            <a:rect l="l" t="t" r="r" b="b"/>
            <a:pathLst>
              <a:path w="19002" h="10503" extrusionOk="0">
                <a:moveTo>
                  <a:pt x="17072" y="1100"/>
                </a:moveTo>
                <a:lnTo>
                  <a:pt x="17145" y="1124"/>
                </a:lnTo>
                <a:lnTo>
                  <a:pt x="17268" y="1197"/>
                </a:lnTo>
                <a:lnTo>
                  <a:pt x="17365" y="1320"/>
                </a:lnTo>
                <a:lnTo>
                  <a:pt x="17390" y="1393"/>
                </a:lnTo>
                <a:lnTo>
                  <a:pt x="17390" y="1490"/>
                </a:lnTo>
                <a:lnTo>
                  <a:pt x="17390" y="1564"/>
                </a:lnTo>
                <a:lnTo>
                  <a:pt x="17365" y="1637"/>
                </a:lnTo>
                <a:lnTo>
                  <a:pt x="17268" y="1759"/>
                </a:lnTo>
                <a:lnTo>
                  <a:pt x="17145" y="1832"/>
                </a:lnTo>
                <a:lnTo>
                  <a:pt x="17072" y="1857"/>
                </a:lnTo>
                <a:lnTo>
                  <a:pt x="16926" y="1857"/>
                </a:lnTo>
                <a:lnTo>
                  <a:pt x="16852" y="1832"/>
                </a:lnTo>
                <a:lnTo>
                  <a:pt x="16730" y="1759"/>
                </a:lnTo>
                <a:lnTo>
                  <a:pt x="16657" y="1637"/>
                </a:lnTo>
                <a:lnTo>
                  <a:pt x="16633" y="1564"/>
                </a:lnTo>
                <a:lnTo>
                  <a:pt x="16608" y="1490"/>
                </a:lnTo>
                <a:lnTo>
                  <a:pt x="16633" y="1393"/>
                </a:lnTo>
                <a:lnTo>
                  <a:pt x="16657" y="1320"/>
                </a:lnTo>
                <a:lnTo>
                  <a:pt x="16730" y="1197"/>
                </a:lnTo>
                <a:lnTo>
                  <a:pt x="16852" y="1124"/>
                </a:lnTo>
                <a:lnTo>
                  <a:pt x="16926" y="1100"/>
                </a:lnTo>
                <a:close/>
                <a:moveTo>
                  <a:pt x="15924" y="1"/>
                </a:moveTo>
                <a:lnTo>
                  <a:pt x="15656" y="25"/>
                </a:lnTo>
                <a:lnTo>
                  <a:pt x="15387" y="74"/>
                </a:lnTo>
                <a:lnTo>
                  <a:pt x="15192" y="123"/>
                </a:lnTo>
                <a:lnTo>
                  <a:pt x="14996" y="172"/>
                </a:lnTo>
                <a:lnTo>
                  <a:pt x="14801" y="269"/>
                </a:lnTo>
                <a:lnTo>
                  <a:pt x="14605" y="367"/>
                </a:lnTo>
                <a:lnTo>
                  <a:pt x="14435" y="489"/>
                </a:lnTo>
                <a:lnTo>
                  <a:pt x="14264" y="611"/>
                </a:lnTo>
                <a:lnTo>
                  <a:pt x="14093" y="758"/>
                </a:lnTo>
                <a:lnTo>
                  <a:pt x="13970" y="929"/>
                </a:lnTo>
                <a:lnTo>
                  <a:pt x="13824" y="1100"/>
                </a:lnTo>
                <a:lnTo>
                  <a:pt x="13726" y="1271"/>
                </a:lnTo>
                <a:lnTo>
                  <a:pt x="13629" y="1466"/>
                </a:lnTo>
                <a:lnTo>
                  <a:pt x="13531" y="1661"/>
                </a:lnTo>
                <a:lnTo>
                  <a:pt x="13482" y="1881"/>
                </a:lnTo>
                <a:lnTo>
                  <a:pt x="13433" y="2101"/>
                </a:lnTo>
                <a:lnTo>
                  <a:pt x="13409" y="2345"/>
                </a:lnTo>
                <a:lnTo>
                  <a:pt x="13409" y="2565"/>
                </a:lnTo>
                <a:lnTo>
                  <a:pt x="6668" y="4372"/>
                </a:lnTo>
                <a:lnTo>
                  <a:pt x="6986" y="4592"/>
                </a:lnTo>
                <a:lnTo>
                  <a:pt x="7303" y="4812"/>
                </a:lnTo>
                <a:lnTo>
                  <a:pt x="7621" y="5032"/>
                </a:lnTo>
                <a:lnTo>
                  <a:pt x="7938" y="5203"/>
                </a:lnTo>
                <a:lnTo>
                  <a:pt x="8280" y="5374"/>
                </a:lnTo>
                <a:lnTo>
                  <a:pt x="8597" y="5496"/>
                </a:lnTo>
                <a:lnTo>
                  <a:pt x="8939" y="5618"/>
                </a:lnTo>
                <a:lnTo>
                  <a:pt x="9257" y="5740"/>
                </a:lnTo>
                <a:lnTo>
                  <a:pt x="9599" y="5813"/>
                </a:lnTo>
                <a:lnTo>
                  <a:pt x="9941" y="5862"/>
                </a:lnTo>
                <a:lnTo>
                  <a:pt x="10258" y="5911"/>
                </a:lnTo>
                <a:lnTo>
                  <a:pt x="10600" y="5935"/>
                </a:lnTo>
                <a:lnTo>
                  <a:pt x="10942" y="5935"/>
                </a:lnTo>
                <a:lnTo>
                  <a:pt x="11284" y="5911"/>
                </a:lnTo>
                <a:lnTo>
                  <a:pt x="11626" y="5862"/>
                </a:lnTo>
                <a:lnTo>
                  <a:pt x="11968" y="5813"/>
                </a:lnTo>
                <a:lnTo>
                  <a:pt x="12285" y="5716"/>
                </a:lnTo>
                <a:lnTo>
                  <a:pt x="12603" y="5642"/>
                </a:lnTo>
                <a:lnTo>
                  <a:pt x="13140" y="5423"/>
                </a:lnTo>
                <a:lnTo>
                  <a:pt x="13629" y="5203"/>
                </a:lnTo>
                <a:lnTo>
                  <a:pt x="14044" y="4983"/>
                </a:lnTo>
                <a:lnTo>
                  <a:pt x="14386" y="4763"/>
                </a:lnTo>
                <a:lnTo>
                  <a:pt x="14630" y="4592"/>
                </a:lnTo>
                <a:lnTo>
                  <a:pt x="14850" y="4421"/>
                </a:lnTo>
                <a:lnTo>
                  <a:pt x="14923" y="4372"/>
                </a:lnTo>
                <a:lnTo>
                  <a:pt x="15021" y="4348"/>
                </a:lnTo>
                <a:lnTo>
                  <a:pt x="15118" y="4372"/>
                </a:lnTo>
                <a:lnTo>
                  <a:pt x="15192" y="4421"/>
                </a:lnTo>
                <a:lnTo>
                  <a:pt x="15240" y="4519"/>
                </a:lnTo>
                <a:lnTo>
                  <a:pt x="15240" y="4592"/>
                </a:lnTo>
                <a:lnTo>
                  <a:pt x="15240" y="4690"/>
                </a:lnTo>
                <a:lnTo>
                  <a:pt x="15167" y="4763"/>
                </a:lnTo>
                <a:lnTo>
                  <a:pt x="15045" y="4861"/>
                </a:lnTo>
                <a:lnTo>
                  <a:pt x="14752" y="5105"/>
                </a:lnTo>
                <a:lnTo>
                  <a:pt x="14312" y="5398"/>
                </a:lnTo>
                <a:lnTo>
                  <a:pt x="14019" y="5569"/>
                </a:lnTo>
                <a:lnTo>
                  <a:pt x="13702" y="5716"/>
                </a:lnTo>
                <a:lnTo>
                  <a:pt x="13213" y="5935"/>
                </a:lnTo>
                <a:lnTo>
                  <a:pt x="12969" y="6033"/>
                </a:lnTo>
                <a:lnTo>
                  <a:pt x="12676" y="6131"/>
                </a:lnTo>
                <a:lnTo>
                  <a:pt x="12090" y="6277"/>
                </a:lnTo>
                <a:lnTo>
                  <a:pt x="11797" y="6326"/>
                </a:lnTo>
                <a:lnTo>
                  <a:pt x="11479" y="6375"/>
                </a:lnTo>
                <a:lnTo>
                  <a:pt x="11137" y="6400"/>
                </a:lnTo>
                <a:lnTo>
                  <a:pt x="10796" y="6424"/>
                </a:lnTo>
                <a:lnTo>
                  <a:pt x="10429" y="6400"/>
                </a:lnTo>
                <a:lnTo>
                  <a:pt x="10063" y="6375"/>
                </a:lnTo>
                <a:lnTo>
                  <a:pt x="9696" y="6326"/>
                </a:lnTo>
                <a:lnTo>
                  <a:pt x="9306" y="6229"/>
                </a:lnTo>
                <a:lnTo>
                  <a:pt x="8915" y="6131"/>
                </a:lnTo>
                <a:lnTo>
                  <a:pt x="8500" y="5984"/>
                </a:lnTo>
                <a:lnTo>
                  <a:pt x="8085" y="5813"/>
                </a:lnTo>
                <a:lnTo>
                  <a:pt x="7669" y="5594"/>
                </a:lnTo>
                <a:lnTo>
                  <a:pt x="7572" y="5569"/>
                </a:lnTo>
                <a:lnTo>
                  <a:pt x="7376" y="5471"/>
                </a:lnTo>
                <a:lnTo>
                  <a:pt x="7254" y="5471"/>
                </a:lnTo>
                <a:lnTo>
                  <a:pt x="7132" y="5496"/>
                </a:lnTo>
                <a:lnTo>
                  <a:pt x="318" y="7694"/>
                </a:lnTo>
                <a:lnTo>
                  <a:pt x="245" y="7743"/>
                </a:lnTo>
                <a:lnTo>
                  <a:pt x="147" y="7792"/>
                </a:lnTo>
                <a:lnTo>
                  <a:pt x="98" y="7865"/>
                </a:lnTo>
                <a:lnTo>
                  <a:pt x="49" y="7938"/>
                </a:lnTo>
                <a:lnTo>
                  <a:pt x="1" y="8036"/>
                </a:lnTo>
                <a:lnTo>
                  <a:pt x="1" y="8134"/>
                </a:lnTo>
                <a:lnTo>
                  <a:pt x="1" y="8207"/>
                </a:lnTo>
                <a:lnTo>
                  <a:pt x="25" y="8305"/>
                </a:lnTo>
                <a:lnTo>
                  <a:pt x="98" y="8451"/>
                </a:lnTo>
                <a:lnTo>
                  <a:pt x="196" y="8549"/>
                </a:lnTo>
                <a:lnTo>
                  <a:pt x="318" y="8622"/>
                </a:lnTo>
                <a:lnTo>
                  <a:pt x="489" y="8646"/>
                </a:lnTo>
                <a:lnTo>
                  <a:pt x="611" y="8622"/>
                </a:lnTo>
                <a:lnTo>
                  <a:pt x="269" y="8793"/>
                </a:lnTo>
                <a:lnTo>
                  <a:pt x="171" y="8842"/>
                </a:lnTo>
                <a:lnTo>
                  <a:pt x="123" y="8915"/>
                </a:lnTo>
                <a:lnTo>
                  <a:pt x="49" y="8988"/>
                </a:lnTo>
                <a:lnTo>
                  <a:pt x="25" y="9086"/>
                </a:lnTo>
                <a:lnTo>
                  <a:pt x="1" y="9159"/>
                </a:lnTo>
                <a:lnTo>
                  <a:pt x="1" y="9257"/>
                </a:lnTo>
                <a:lnTo>
                  <a:pt x="1" y="9355"/>
                </a:lnTo>
                <a:lnTo>
                  <a:pt x="49" y="9452"/>
                </a:lnTo>
                <a:lnTo>
                  <a:pt x="123" y="9575"/>
                </a:lnTo>
                <a:lnTo>
                  <a:pt x="220" y="9648"/>
                </a:lnTo>
                <a:lnTo>
                  <a:pt x="342" y="9697"/>
                </a:lnTo>
                <a:lnTo>
                  <a:pt x="489" y="9721"/>
                </a:lnTo>
                <a:lnTo>
                  <a:pt x="587" y="9721"/>
                </a:lnTo>
                <a:lnTo>
                  <a:pt x="684" y="9672"/>
                </a:lnTo>
                <a:lnTo>
                  <a:pt x="855" y="9599"/>
                </a:lnTo>
                <a:lnTo>
                  <a:pt x="782" y="9721"/>
                </a:lnTo>
                <a:lnTo>
                  <a:pt x="758" y="9868"/>
                </a:lnTo>
                <a:lnTo>
                  <a:pt x="782" y="10014"/>
                </a:lnTo>
                <a:lnTo>
                  <a:pt x="831" y="10161"/>
                </a:lnTo>
                <a:lnTo>
                  <a:pt x="929" y="10258"/>
                </a:lnTo>
                <a:lnTo>
                  <a:pt x="1026" y="10307"/>
                </a:lnTo>
                <a:lnTo>
                  <a:pt x="1124" y="10356"/>
                </a:lnTo>
                <a:lnTo>
                  <a:pt x="1246" y="10380"/>
                </a:lnTo>
                <a:lnTo>
                  <a:pt x="1393" y="10356"/>
                </a:lnTo>
                <a:lnTo>
                  <a:pt x="1515" y="10283"/>
                </a:lnTo>
                <a:lnTo>
                  <a:pt x="6082" y="7303"/>
                </a:lnTo>
                <a:lnTo>
                  <a:pt x="6546" y="7523"/>
                </a:lnTo>
                <a:lnTo>
                  <a:pt x="7108" y="7743"/>
                </a:lnTo>
                <a:lnTo>
                  <a:pt x="7791" y="7987"/>
                </a:lnTo>
                <a:lnTo>
                  <a:pt x="8524" y="8207"/>
                </a:lnTo>
                <a:lnTo>
                  <a:pt x="9306" y="8402"/>
                </a:lnTo>
                <a:lnTo>
                  <a:pt x="10087" y="8549"/>
                </a:lnTo>
                <a:lnTo>
                  <a:pt x="10454" y="8598"/>
                </a:lnTo>
                <a:lnTo>
                  <a:pt x="10820" y="8646"/>
                </a:lnTo>
                <a:lnTo>
                  <a:pt x="11528" y="8646"/>
                </a:lnTo>
                <a:lnTo>
                  <a:pt x="12212" y="10356"/>
                </a:lnTo>
                <a:lnTo>
                  <a:pt x="12261" y="10405"/>
                </a:lnTo>
                <a:lnTo>
                  <a:pt x="12310" y="10454"/>
                </a:lnTo>
                <a:lnTo>
                  <a:pt x="12383" y="10478"/>
                </a:lnTo>
                <a:lnTo>
                  <a:pt x="12456" y="10503"/>
                </a:lnTo>
                <a:lnTo>
                  <a:pt x="13384" y="10503"/>
                </a:lnTo>
                <a:lnTo>
                  <a:pt x="13482" y="10478"/>
                </a:lnTo>
                <a:lnTo>
                  <a:pt x="13555" y="10454"/>
                </a:lnTo>
                <a:lnTo>
                  <a:pt x="13604" y="10405"/>
                </a:lnTo>
                <a:lnTo>
                  <a:pt x="13629" y="10332"/>
                </a:lnTo>
                <a:lnTo>
                  <a:pt x="13629" y="10234"/>
                </a:lnTo>
                <a:lnTo>
                  <a:pt x="13580" y="10161"/>
                </a:lnTo>
                <a:lnTo>
                  <a:pt x="13506" y="10087"/>
                </a:lnTo>
                <a:lnTo>
                  <a:pt x="13409" y="10087"/>
                </a:lnTo>
                <a:lnTo>
                  <a:pt x="12603" y="10014"/>
                </a:lnTo>
                <a:lnTo>
                  <a:pt x="12163" y="8646"/>
                </a:lnTo>
                <a:lnTo>
                  <a:pt x="12700" y="8598"/>
                </a:lnTo>
                <a:lnTo>
                  <a:pt x="13067" y="8549"/>
                </a:lnTo>
                <a:lnTo>
                  <a:pt x="13482" y="8475"/>
                </a:lnTo>
                <a:lnTo>
                  <a:pt x="13922" y="8378"/>
                </a:lnTo>
                <a:lnTo>
                  <a:pt x="14386" y="8280"/>
                </a:lnTo>
                <a:lnTo>
                  <a:pt x="14874" y="8109"/>
                </a:lnTo>
                <a:lnTo>
                  <a:pt x="15363" y="7914"/>
                </a:lnTo>
                <a:lnTo>
                  <a:pt x="15827" y="7670"/>
                </a:lnTo>
                <a:lnTo>
                  <a:pt x="16046" y="7547"/>
                </a:lnTo>
                <a:lnTo>
                  <a:pt x="16291" y="7376"/>
                </a:lnTo>
                <a:lnTo>
                  <a:pt x="16486" y="7205"/>
                </a:lnTo>
                <a:lnTo>
                  <a:pt x="16681" y="7035"/>
                </a:lnTo>
                <a:lnTo>
                  <a:pt x="16877" y="6839"/>
                </a:lnTo>
                <a:lnTo>
                  <a:pt x="17072" y="6619"/>
                </a:lnTo>
                <a:lnTo>
                  <a:pt x="17219" y="6375"/>
                </a:lnTo>
                <a:lnTo>
                  <a:pt x="17365" y="6131"/>
                </a:lnTo>
                <a:lnTo>
                  <a:pt x="17512" y="5862"/>
                </a:lnTo>
                <a:lnTo>
                  <a:pt x="17610" y="5569"/>
                </a:lnTo>
                <a:lnTo>
                  <a:pt x="17707" y="5276"/>
                </a:lnTo>
                <a:lnTo>
                  <a:pt x="17780" y="4959"/>
                </a:lnTo>
                <a:lnTo>
                  <a:pt x="17829" y="4592"/>
                </a:lnTo>
                <a:lnTo>
                  <a:pt x="17854" y="4226"/>
                </a:lnTo>
                <a:lnTo>
                  <a:pt x="17854" y="3884"/>
                </a:lnTo>
                <a:lnTo>
                  <a:pt x="17829" y="3444"/>
                </a:lnTo>
                <a:lnTo>
                  <a:pt x="17829" y="2980"/>
                </a:lnTo>
                <a:lnTo>
                  <a:pt x="17829" y="2760"/>
                </a:lnTo>
                <a:lnTo>
                  <a:pt x="17878" y="2590"/>
                </a:lnTo>
                <a:lnTo>
                  <a:pt x="18440" y="2370"/>
                </a:lnTo>
                <a:lnTo>
                  <a:pt x="18733" y="2272"/>
                </a:lnTo>
                <a:lnTo>
                  <a:pt x="18293" y="2125"/>
                </a:lnTo>
                <a:lnTo>
                  <a:pt x="18586" y="1979"/>
                </a:lnTo>
                <a:lnTo>
                  <a:pt x="18855" y="1857"/>
                </a:lnTo>
                <a:lnTo>
                  <a:pt x="18953" y="1808"/>
                </a:lnTo>
                <a:lnTo>
                  <a:pt x="19002" y="1759"/>
                </a:lnTo>
                <a:lnTo>
                  <a:pt x="19002" y="1710"/>
                </a:lnTo>
                <a:lnTo>
                  <a:pt x="18953" y="1686"/>
                </a:lnTo>
                <a:lnTo>
                  <a:pt x="18000" y="1271"/>
                </a:lnTo>
                <a:lnTo>
                  <a:pt x="17780" y="1026"/>
                </a:lnTo>
                <a:lnTo>
                  <a:pt x="17561" y="782"/>
                </a:lnTo>
                <a:lnTo>
                  <a:pt x="17243" y="514"/>
                </a:lnTo>
                <a:lnTo>
                  <a:pt x="17048" y="391"/>
                </a:lnTo>
                <a:lnTo>
                  <a:pt x="16852" y="269"/>
                </a:lnTo>
                <a:lnTo>
                  <a:pt x="16633" y="172"/>
                </a:lnTo>
                <a:lnTo>
                  <a:pt x="16413" y="98"/>
                </a:lnTo>
                <a:lnTo>
                  <a:pt x="16169" y="25"/>
                </a:lnTo>
                <a:lnTo>
                  <a:pt x="15924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540" name="Google Shape;663;p39">
            <a:extLst>
              <a:ext uri="{FF2B5EF4-FFF2-40B4-BE49-F238E27FC236}">
                <a16:creationId xmlns:a16="http://schemas.microsoft.com/office/drawing/2014/main" id="{ED80E2CD-6957-4133-BDD7-02EA1B367EA4}"/>
              </a:ext>
            </a:extLst>
          </p:cNvPr>
          <p:cNvGrpSpPr/>
          <p:nvPr/>
        </p:nvGrpSpPr>
        <p:grpSpPr>
          <a:xfrm>
            <a:off x="7278371" y="5804510"/>
            <a:ext cx="385925" cy="443777"/>
            <a:chOff x="6685175" y="5036025"/>
            <a:chExt cx="346225" cy="398125"/>
          </a:xfrm>
          <a:solidFill>
            <a:schemeClr val="bg2"/>
          </a:solidFill>
        </p:grpSpPr>
        <p:sp>
          <p:nvSpPr>
            <p:cNvPr id="541" name="Google Shape;664;p39">
              <a:extLst>
                <a:ext uri="{FF2B5EF4-FFF2-40B4-BE49-F238E27FC236}">
                  <a16:creationId xmlns:a16="http://schemas.microsoft.com/office/drawing/2014/main" id="{E08CDEF5-EC31-4ECB-9DEE-E78E7C82E6BB}"/>
                </a:ext>
              </a:extLst>
            </p:cNvPr>
            <p:cNvSpPr/>
            <p:nvPr/>
          </p:nvSpPr>
          <p:spPr>
            <a:xfrm>
              <a:off x="6743800" y="5036025"/>
              <a:ext cx="105650" cy="147775"/>
            </a:xfrm>
            <a:custGeom>
              <a:avLst/>
              <a:gdLst/>
              <a:ahLst/>
              <a:cxnLst/>
              <a:rect l="l" t="t" r="r" b="b"/>
              <a:pathLst>
                <a:path w="4226" h="5911" extrusionOk="0">
                  <a:moveTo>
                    <a:pt x="2931" y="1"/>
                  </a:moveTo>
                  <a:lnTo>
                    <a:pt x="2736" y="25"/>
                  </a:lnTo>
                  <a:lnTo>
                    <a:pt x="2516" y="74"/>
                  </a:lnTo>
                  <a:lnTo>
                    <a:pt x="2272" y="147"/>
                  </a:lnTo>
                  <a:lnTo>
                    <a:pt x="2027" y="269"/>
                  </a:lnTo>
                  <a:lnTo>
                    <a:pt x="1783" y="416"/>
                  </a:lnTo>
                  <a:lnTo>
                    <a:pt x="1539" y="611"/>
                  </a:lnTo>
                  <a:lnTo>
                    <a:pt x="1319" y="807"/>
                  </a:lnTo>
                  <a:lnTo>
                    <a:pt x="1075" y="1026"/>
                  </a:lnTo>
                  <a:lnTo>
                    <a:pt x="855" y="1271"/>
                  </a:lnTo>
                  <a:lnTo>
                    <a:pt x="660" y="1539"/>
                  </a:lnTo>
                  <a:lnTo>
                    <a:pt x="489" y="1808"/>
                  </a:lnTo>
                  <a:lnTo>
                    <a:pt x="318" y="2101"/>
                  </a:lnTo>
                  <a:lnTo>
                    <a:pt x="196" y="2370"/>
                  </a:lnTo>
                  <a:lnTo>
                    <a:pt x="98" y="2663"/>
                  </a:lnTo>
                  <a:lnTo>
                    <a:pt x="25" y="2956"/>
                  </a:lnTo>
                  <a:lnTo>
                    <a:pt x="0" y="3249"/>
                  </a:lnTo>
                  <a:lnTo>
                    <a:pt x="0" y="3517"/>
                  </a:lnTo>
                  <a:lnTo>
                    <a:pt x="49" y="3786"/>
                  </a:lnTo>
                  <a:lnTo>
                    <a:pt x="122" y="4055"/>
                  </a:lnTo>
                  <a:lnTo>
                    <a:pt x="196" y="4299"/>
                  </a:lnTo>
                  <a:lnTo>
                    <a:pt x="293" y="4543"/>
                  </a:lnTo>
                  <a:lnTo>
                    <a:pt x="415" y="4763"/>
                  </a:lnTo>
                  <a:lnTo>
                    <a:pt x="562" y="4958"/>
                  </a:lnTo>
                  <a:lnTo>
                    <a:pt x="708" y="5154"/>
                  </a:lnTo>
                  <a:lnTo>
                    <a:pt x="855" y="5325"/>
                  </a:lnTo>
                  <a:lnTo>
                    <a:pt x="1026" y="5471"/>
                  </a:lnTo>
                  <a:lnTo>
                    <a:pt x="1221" y="5618"/>
                  </a:lnTo>
                  <a:lnTo>
                    <a:pt x="1392" y="5716"/>
                  </a:lnTo>
                  <a:lnTo>
                    <a:pt x="1588" y="5813"/>
                  </a:lnTo>
                  <a:lnTo>
                    <a:pt x="1807" y="5862"/>
                  </a:lnTo>
                  <a:lnTo>
                    <a:pt x="2003" y="5911"/>
                  </a:lnTo>
                  <a:lnTo>
                    <a:pt x="2442" y="5911"/>
                  </a:lnTo>
                  <a:lnTo>
                    <a:pt x="2662" y="5862"/>
                  </a:lnTo>
                  <a:lnTo>
                    <a:pt x="2858" y="5789"/>
                  </a:lnTo>
                  <a:lnTo>
                    <a:pt x="3053" y="5716"/>
                  </a:lnTo>
                  <a:lnTo>
                    <a:pt x="3224" y="5593"/>
                  </a:lnTo>
                  <a:lnTo>
                    <a:pt x="3395" y="5471"/>
                  </a:lnTo>
                  <a:lnTo>
                    <a:pt x="3541" y="5300"/>
                  </a:lnTo>
                  <a:lnTo>
                    <a:pt x="3688" y="5129"/>
                  </a:lnTo>
                  <a:lnTo>
                    <a:pt x="3810" y="4934"/>
                  </a:lnTo>
                  <a:lnTo>
                    <a:pt x="3932" y="4739"/>
                  </a:lnTo>
                  <a:lnTo>
                    <a:pt x="4030" y="4519"/>
                  </a:lnTo>
                  <a:lnTo>
                    <a:pt x="4103" y="4275"/>
                  </a:lnTo>
                  <a:lnTo>
                    <a:pt x="4152" y="4030"/>
                  </a:lnTo>
                  <a:lnTo>
                    <a:pt x="4201" y="3786"/>
                  </a:lnTo>
                  <a:lnTo>
                    <a:pt x="4225" y="3517"/>
                  </a:lnTo>
                  <a:lnTo>
                    <a:pt x="4201" y="3249"/>
                  </a:lnTo>
                  <a:lnTo>
                    <a:pt x="4176" y="2980"/>
                  </a:lnTo>
                  <a:lnTo>
                    <a:pt x="4054" y="1881"/>
                  </a:lnTo>
                  <a:lnTo>
                    <a:pt x="3957" y="1368"/>
                  </a:lnTo>
                  <a:lnTo>
                    <a:pt x="3835" y="904"/>
                  </a:lnTo>
                  <a:lnTo>
                    <a:pt x="3737" y="684"/>
                  </a:lnTo>
                  <a:lnTo>
                    <a:pt x="3664" y="513"/>
                  </a:lnTo>
                  <a:lnTo>
                    <a:pt x="3541" y="342"/>
                  </a:lnTo>
                  <a:lnTo>
                    <a:pt x="3419" y="220"/>
                  </a:lnTo>
                  <a:lnTo>
                    <a:pt x="3273" y="123"/>
                  </a:lnTo>
                  <a:lnTo>
                    <a:pt x="3126" y="49"/>
                  </a:lnTo>
                  <a:lnTo>
                    <a:pt x="293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2" name="Google Shape;665;p39">
              <a:extLst>
                <a:ext uri="{FF2B5EF4-FFF2-40B4-BE49-F238E27FC236}">
                  <a16:creationId xmlns:a16="http://schemas.microsoft.com/office/drawing/2014/main" id="{8D71CC37-FD9E-4D52-B9C4-E9B1425B91AA}"/>
                </a:ext>
              </a:extLst>
            </p:cNvPr>
            <p:cNvSpPr/>
            <p:nvPr/>
          </p:nvSpPr>
          <p:spPr>
            <a:xfrm>
              <a:off x="6685175" y="5152025"/>
              <a:ext cx="84275" cy="117275"/>
            </a:xfrm>
            <a:custGeom>
              <a:avLst/>
              <a:gdLst/>
              <a:ahLst/>
              <a:cxnLst/>
              <a:rect l="l" t="t" r="r" b="b"/>
              <a:pathLst>
                <a:path w="3371" h="4691" extrusionOk="0">
                  <a:moveTo>
                    <a:pt x="1368" y="1"/>
                  </a:moveTo>
                  <a:lnTo>
                    <a:pt x="1197" y="25"/>
                  </a:lnTo>
                  <a:lnTo>
                    <a:pt x="1026" y="99"/>
                  </a:lnTo>
                  <a:lnTo>
                    <a:pt x="855" y="172"/>
                  </a:lnTo>
                  <a:lnTo>
                    <a:pt x="709" y="270"/>
                  </a:lnTo>
                  <a:lnTo>
                    <a:pt x="562" y="392"/>
                  </a:lnTo>
                  <a:lnTo>
                    <a:pt x="440" y="538"/>
                  </a:lnTo>
                  <a:lnTo>
                    <a:pt x="318" y="685"/>
                  </a:lnTo>
                  <a:lnTo>
                    <a:pt x="220" y="856"/>
                  </a:lnTo>
                  <a:lnTo>
                    <a:pt x="147" y="1051"/>
                  </a:lnTo>
                  <a:lnTo>
                    <a:pt x="74" y="1247"/>
                  </a:lnTo>
                  <a:lnTo>
                    <a:pt x="49" y="1442"/>
                  </a:lnTo>
                  <a:lnTo>
                    <a:pt x="1" y="1662"/>
                  </a:lnTo>
                  <a:lnTo>
                    <a:pt x="1" y="1882"/>
                  </a:lnTo>
                  <a:lnTo>
                    <a:pt x="1" y="2101"/>
                  </a:lnTo>
                  <a:lnTo>
                    <a:pt x="25" y="2346"/>
                  </a:lnTo>
                  <a:lnTo>
                    <a:pt x="74" y="2565"/>
                  </a:lnTo>
                  <a:lnTo>
                    <a:pt x="147" y="2810"/>
                  </a:lnTo>
                  <a:lnTo>
                    <a:pt x="220" y="3054"/>
                  </a:lnTo>
                  <a:lnTo>
                    <a:pt x="342" y="3274"/>
                  </a:lnTo>
                  <a:lnTo>
                    <a:pt x="440" y="3493"/>
                  </a:lnTo>
                  <a:lnTo>
                    <a:pt x="587" y="3689"/>
                  </a:lnTo>
                  <a:lnTo>
                    <a:pt x="733" y="3860"/>
                  </a:lnTo>
                  <a:lnTo>
                    <a:pt x="880" y="4031"/>
                  </a:lnTo>
                  <a:lnTo>
                    <a:pt x="1051" y="4177"/>
                  </a:lnTo>
                  <a:lnTo>
                    <a:pt x="1222" y="4324"/>
                  </a:lnTo>
                  <a:lnTo>
                    <a:pt x="1393" y="4422"/>
                  </a:lnTo>
                  <a:lnTo>
                    <a:pt x="1564" y="4519"/>
                  </a:lnTo>
                  <a:lnTo>
                    <a:pt x="1759" y="4592"/>
                  </a:lnTo>
                  <a:lnTo>
                    <a:pt x="1954" y="4641"/>
                  </a:lnTo>
                  <a:lnTo>
                    <a:pt x="2125" y="4690"/>
                  </a:lnTo>
                  <a:lnTo>
                    <a:pt x="2516" y="4690"/>
                  </a:lnTo>
                  <a:lnTo>
                    <a:pt x="2687" y="4641"/>
                  </a:lnTo>
                  <a:lnTo>
                    <a:pt x="2882" y="4592"/>
                  </a:lnTo>
                  <a:lnTo>
                    <a:pt x="3029" y="4495"/>
                  </a:lnTo>
                  <a:lnTo>
                    <a:pt x="3151" y="4397"/>
                  </a:lnTo>
                  <a:lnTo>
                    <a:pt x="3249" y="4299"/>
                  </a:lnTo>
                  <a:lnTo>
                    <a:pt x="3322" y="4153"/>
                  </a:lnTo>
                  <a:lnTo>
                    <a:pt x="3371" y="4006"/>
                  </a:lnTo>
                  <a:lnTo>
                    <a:pt x="3371" y="3860"/>
                  </a:lnTo>
                  <a:lnTo>
                    <a:pt x="3371" y="3689"/>
                  </a:lnTo>
                  <a:lnTo>
                    <a:pt x="3347" y="3518"/>
                  </a:lnTo>
                  <a:lnTo>
                    <a:pt x="3249" y="3127"/>
                  </a:lnTo>
                  <a:lnTo>
                    <a:pt x="3078" y="2712"/>
                  </a:lnTo>
                  <a:lnTo>
                    <a:pt x="2712" y="1808"/>
                  </a:lnTo>
                  <a:lnTo>
                    <a:pt x="2370" y="953"/>
                  </a:lnTo>
                  <a:lnTo>
                    <a:pt x="2199" y="612"/>
                  </a:lnTo>
                  <a:lnTo>
                    <a:pt x="2028" y="343"/>
                  </a:lnTo>
                  <a:lnTo>
                    <a:pt x="1954" y="221"/>
                  </a:lnTo>
                  <a:lnTo>
                    <a:pt x="1857" y="123"/>
                  </a:lnTo>
                  <a:lnTo>
                    <a:pt x="1735" y="74"/>
                  </a:lnTo>
                  <a:lnTo>
                    <a:pt x="1637" y="25"/>
                  </a:lnTo>
                  <a:lnTo>
                    <a:pt x="149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3" name="Google Shape;666;p39">
              <a:extLst>
                <a:ext uri="{FF2B5EF4-FFF2-40B4-BE49-F238E27FC236}">
                  <a16:creationId xmlns:a16="http://schemas.microsoft.com/office/drawing/2014/main" id="{2A12CC57-E91E-49B5-99EB-37411C28FA09}"/>
                </a:ext>
              </a:extLst>
            </p:cNvPr>
            <p:cNvSpPr/>
            <p:nvPr/>
          </p:nvSpPr>
          <p:spPr>
            <a:xfrm>
              <a:off x="6871400" y="5038475"/>
              <a:ext cx="105650" cy="145325"/>
            </a:xfrm>
            <a:custGeom>
              <a:avLst/>
              <a:gdLst/>
              <a:ahLst/>
              <a:cxnLst/>
              <a:rect l="l" t="t" r="r" b="b"/>
              <a:pathLst>
                <a:path w="4226" h="5813" extrusionOk="0">
                  <a:moveTo>
                    <a:pt x="1295" y="0"/>
                  </a:moveTo>
                  <a:lnTo>
                    <a:pt x="1100" y="49"/>
                  </a:lnTo>
                  <a:lnTo>
                    <a:pt x="953" y="98"/>
                  </a:lnTo>
                  <a:lnTo>
                    <a:pt x="807" y="196"/>
                  </a:lnTo>
                  <a:lnTo>
                    <a:pt x="684" y="318"/>
                  </a:lnTo>
                  <a:lnTo>
                    <a:pt x="587" y="464"/>
                  </a:lnTo>
                  <a:lnTo>
                    <a:pt x="489" y="660"/>
                  </a:lnTo>
                  <a:lnTo>
                    <a:pt x="391" y="855"/>
                  </a:lnTo>
                  <a:lnTo>
                    <a:pt x="269" y="1295"/>
                  </a:lnTo>
                  <a:lnTo>
                    <a:pt x="172" y="1808"/>
                  </a:lnTo>
                  <a:lnTo>
                    <a:pt x="49" y="2882"/>
                  </a:lnTo>
                  <a:lnTo>
                    <a:pt x="1" y="3151"/>
                  </a:lnTo>
                  <a:lnTo>
                    <a:pt x="1" y="3419"/>
                  </a:lnTo>
                  <a:lnTo>
                    <a:pt x="25" y="3688"/>
                  </a:lnTo>
                  <a:lnTo>
                    <a:pt x="74" y="3932"/>
                  </a:lnTo>
                  <a:lnTo>
                    <a:pt x="123" y="4177"/>
                  </a:lnTo>
                  <a:lnTo>
                    <a:pt x="196" y="4421"/>
                  </a:lnTo>
                  <a:lnTo>
                    <a:pt x="294" y="4641"/>
                  </a:lnTo>
                  <a:lnTo>
                    <a:pt x="416" y="4836"/>
                  </a:lnTo>
                  <a:lnTo>
                    <a:pt x="538" y="5031"/>
                  </a:lnTo>
                  <a:lnTo>
                    <a:pt x="684" y="5202"/>
                  </a:lnTo>
                  <a:lnTo>
                    <a:pt x="831" y="5373"/>
                  </a:lnTo>
                  <a:lnTo>
                    <a:pt x="1002" y="5495"/>
                  </a:lnTo>
                  <a:lnTo>
                    <a:pt x="1173" y="5618"/>
                  </a:lnTo>
                  <a:lnTo>
                    <a:pt x="1368" y="5691"/>
                  </a:lnTo>
                  <a:lnTo>
                    <a:pt x="1588" y="5764"/>
                  </a:lnTo>
                  <a:lnTo>
                    <a:pt x="1783" y="5813"/>
                  </a:lnTo>
                  <a:lnTo>
                    <a:pt x="2223" y="5813"/>
                  </a:lnTo>
                  <a:lnTo>
                    <a:pt x="2418" y="5764"/>
                  </a:lnTo>
                  <a:lnTo>
                    <a:pt x="2638" y="5715"/>
                  </a:lnTo>
                  <a:lnTo>
                    <a:pt x="2834" y="5618"/>
                  </a:lnTo>
                  <a:lnTo>
                    <a:pt x="3005" y="5520"/>
                  </a:lnTo>
                  <a:lnTo>
                    <a:pt x="3200" y="5373"/>
                  </a:lnTo>
                  <a:lnTo>
                    <a:pt x="3371" y="5227"/>
                  </a:lnTo>
                  <a:lnTo>
                    <a:pt x="3517" y="5056"/>
                  </a:lnTo>
                  <a:lnTo>
                    <a:pt x="3664" y="4860"/>
                  </a:lnTo>
                  <a:lnTo>
                    <a:pt x="3811" y="4665"/>
                  </a:lnTo>
                  <a:lnTo>
                    <a:pt x="3933" y="4445"/>
                  </a:lnTo>
                  <a:lnTo>
                    <a:pt x="4030" y="4201"/>
                  </a:lnTo>
                  <a:lnTo>
                    <a:pt x="4104" y="3957"/>
                  </a:lnTo>
                  <a:lnTo>
                    <a:pt x="4177" y="3688"/>
                  </a:lnTo>
                  <a:lnTo>
                    <a:pt x="4226" y="3419"/>
                  </a:lnTo>
                  <a:lnTo>
                    <a:pt x="4226" y="3151"/>
                  </a:lnTo>
                  <a:lnTo>
                    <a:pt x="4201" y="2858"/>
                  </a:lnTo>
                  <a:lnTo>
                    <a:pt x="4128" y="2589"/>
                  </a:lnTo>
                  <a:lnTo>
                    <a:pt x="4030" y="2296"/>
                  </a:lnTo>
                  <a:lnTo>
                    <a:pt x="3908" y="2027"/>
                  </a:lnTo>
                  <a:lnTo>
                    <a:pt x="3737" y="1734"/>
                  </a:lnTo>
                  <a:lnTo>
                    <a:pt x="3566" y="1490"/>
                  </a:lnTo>
                  <a:lnTo>
                    <a:pt x="3371" y="1221"/>
                  </a:lnTo>
                  <a:lnTo>
                    <a:pt x="3151" y="1002"/>
                  </a:lnTo>
                  <a:lnTo>
                    <a:pt x="2907" y="782"/>
                  </a:lnTo>
                  <a:lnTo>
                    <a:pt x="2687" y="586"/>
                  </a:lnTo>
                  <a:lnTo>
                    <a:pt x="2443" y="415"/>
                  </a:lnTo>
                  <a:lnTo>
                    <a:pt x="2199" y="269"/>
                  </a:lnTo>
                  <a:lnTo>
                    <a:pt x="1954" y="147"/>
                  </a:lnTo>
                  <a:lnTo>
                    <a:pt x="1710" y="74"/>
                  </a:lnTo>
                  <a:lnTo>
                    <a:pt x="1490" y="25"/>
                  </a:lnTo>
                  <a:lnTo>
                    <a:pt x="129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4" name="Google Shape;667;p39">
              <a:extLst>
                <a:ext uri="{FF2B5EF4-FFF2-40B4-BE49-F238E27FC236}">
                  <a16:creationId xmlns:a16="http://schemas.microsoft.com/office/drawing/2014/main" id="{8BEEFE0E-93C8-436A-A7C5-B9ADE68A42F4}"/>
                </a:ext>
              </a:extLst>
            </p:cNvPr>
            <p:cNvSpPr/>
            <p:nvPr/>
          </p:nvSpPr>
          <p:spPr>
            <a:xfrm>
              <a:off x="6944050" y="5155700"/>
              <a:ext cx="87350" cy="116025"/>
            </a:xfrm>
            <a:custGeom>
              <a:avLst/>
              <a:gdLst/>
              <a:ahLst/>
              <a:cxnLst/>
              <a:rect l="l" t="t" r="r" b="b"/>
              <a:pathLst>
                <a:path w="3494" h="4641" extrusionOk="0">
                  <a:moveTo>
                    <a:pt x="1979" y="0"/>
                  </a:moveTo>
                  <a:lnTo>
                    <a:pt x="1857" y="49"/>
                  </a:lnTo>
                  <a:lnTo>
                    <a:pt x="1735" y="98"/>
                  </a:lnTo>
                  <a:lnTo>
                    <a:pt x="1637" y="196"/>
                  </a:lnTo>
                  <a:lnTo>
                    <a:pt x="1540" y="294"/>
                  </a:lnTo>
                  <a:lnTo>
                    <a:pt x="1369" y="562"/>
                  </a:lnTo>
                  <a:lnTo>
                    <a:pt x="1173" y="904"/>
                  </a:lnTo>
                  <a:lnTo>
                    <a:pt x="782" y="1735"/>
                  </a:lnTo>
                  <a:lnTo>
                    <a:pt x="367" y="2614"/>
                  </a:lnTo>
                  <a:lnTo>
                    <a:pt x="196" y="3005"/>
                  </a:lnTo>
                  <a:lnTo>
                    <a:pt x="74" y="3395"/>
                  </a:lnTo>
                  <a:lnTo>
                    <a:pt x="25" y="3566"/>
                  </a:lnTo>
                  <a:lnTo>
                    <a:pt x="1" y="3737"/>
                  </a:lnTo>
                  <a:lnTo>
                    <a:pt x="25" y="3908"/>
                  </a:lnTo>
                  <a:lnTo>
                    <a:pt x="50" y="4055"/>
                  </a:lnTo>
                  <a:lnTo>
                    <a:pt x="99" y="4177"/>
                  </a:lnTo>
                  <a:lnTo>
                    <a:pt x="196" y="4299"/>
                  </a:lnTo>
                  <a:lnTo>
                    <a:pt x="318" y="4397"/>
                  </a:lnTo>
                  <a:lnTo>
                    <a:pt x="465" y="4494"/>
                  </a:lnTo>
                  <a:lnTo>
                    <a:pt x="636" y="4568"/>
                  </a:lnTo>
                  <a:lnTo>
                    <a:pt x="831" y="4616"/>
                  </a:lnTo>
                  <a:lnTo>
                    <a:pt x="1027" y="4641"/>
                  </a:lnTo>
                  <a:lnTo>
                    <a:pt x="1198" y="4641"/>
                  </a:lnTo>
                  <a:lnTo>
                    <a:pt x="1393" y="4616"/>
                  </a:lnTo>
                  <a:lnTo>
                    <a:pt x="1588" y="4568"/>
                  </a:lnTo>
                  <a:lnTo>
                    <a:pt x="1784" y="4494"/>
                  </a:lnTo>
                  <a:lnTo>
                    <a:pt x="1955" y="4421"/>
                  </a:lnTo>
                  <a:lnTo>
                    <a:pt x="2150" y="4323"/>
                  </a:lnTo>
                  <a:lnTo>
                    <a:pt x="2321" y="4201"/>
                  </a:lnTo>
                  <a:lnTo>
                    <a:pt x="2492" y="4055"/>
                  </a:lnTo>
                  <a:lnTo>
                    <a:pt x="2663" y="3884"/>
                  </a:lnTo>
                  <a:lnTo>
                    <a:pt x="2810" y="3713"/>
                  </a:lnTo>
                  <a:lnTo>
                    <a:pt x="2956" y="3517"/>
                  </a:lnTo>
                  <a:lnTo>
                    <a:pt x="3078" y="3322"/>
                  </a:lnTo>
                  <a:lnTo>
                    <a:pt x="3200" y="3102"/>
                  </a:lnTo>
                  <a:lnTo>
                    <a:pt x="3298" y="2882"/>
                  </a:lnTo>
                  <a:lnTo>
                    <a:pt x="3371" y="2638"/>
                  </a:lnTo>
                  <a:lnTo>
                    <a:pt x="3420" y="2418"/>
                  </a:lnTo>
                  <a:lnTo>
                    <a:pt x="3469" y="2174"/>
                  </a:lnTo>
                  <a:lnTo>
                    <a:pt x="3493" y="1954"/>
                  </a:lnTo>
                  <a:lnTo>
                    <a:pt x="3493" y="1735"/>
                  </a:lnTo>
                  <a:lnTo>
                    <a:pt x="3469" y="1515"/>
                  </a:lnTo>
                  <a:lnTo>
                    <a:pt x="3445" y="1319"/>
                  </a:lnTo>
                  <a:lnTo>
                    <a:pt x="3396" y="1124"/>
                  </a:lnTo>
                  <a:lnTo>
                    <a:pt x="3322" y="929"/>
                  </a:lnTo>
                  <a:lnTo>
                    <a:pt x="3249" y="758"/>
                  </a:lnTo>
                  <a:lnTo>
                    <a:pt x="3127" y="587"/>
                  </a:lnTo>
                  <a:lnTo>
                    <a:pt x="3005" y="440"/>
                  </a:lnTo>
                  <a:lnTo>
                    <a:pt x="2883" y="318"/>
                  </a:lnTo>
                  <a:lnTo>
                    <a:pt x="2736" y="196"/>
                  </a:lnTo>
                  <a:lnTo>
                    <a:pt x="2565" y="98"/>
                  </a:lnTo>
                  <a:lnTo>
                    <a:pt x="2394" y="49"/>
                  </a:lnTo>
                  <a:lnTo>
                    <a:pt x="224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5" name="Google Shape;668;p39">
              <a:extLst>
                <a:ext uri="{FF2B5EF4-FFF2-40B4-BE49-F238E27FC236}">
                  <a16:creationId xmlns:a16="http://schemas.microsoft.com/office/drawing/2014/main" id="{86DF1A40-8D6E-4868-A574-AA4222F980BE}"/>
                </a:ext>
              </a:extLst>
            </p:cNvPr>
            <p:cNvSpPr/>
            <p:nvPr/>
          </p:nvSpPr>
          <p:spPr>
            <a:xfrm>
              <a:off x="6727300" y="5185625"/>
              <a:ext cx="263800" cy="248525"/>
            </a:xfrm>
            <a:custGeom>
              <a:avLst/>
              <a:gdLst/>
              <a:ahLst/>
              <a:cxnLst/>
              <a:rect l="l" t="t" r="r" b="b"/>
              <a:pathLst>
                <a:path w="10552" h="9941" extrusionOk="0">
                  <a:moveTo>
                    <a:pt x="5252" y="0"/>
                  </a:moveTo>
                  <a:lnTo>
                    <a:pt x="4959" y="25"/>
                  </a:lnTo>
                  <a:lnTo>
                    <a:pt x="4666" y="73"/>
                  </a:lnTo>
                  <a:lnTo>
                    <a:pt x="4372" y="171"/>
                  </a:lnTo>
                  <a:lnTo>
                    <a:pt x="4104" y="293"/>
                  </a:lnTo>
                  <a:lnTo>
                    <a:pt x="3835" y="464"/>
                  </a:lnTo>
                  <a:lnTo>
                    <a:pt x="3591" y="635"/>
                  </a:lnTo>
                  <a:lnTo>
                    <a:pt x="3371" y="855"/>
                  </a:lnTo>
                  <a:lnTo>
                    <a:pt x="3176" y="1124"/>
                  </a:lnTo>
                  <a:lnTo>
                    <a:pt x="3029" y="1343"/>
                  </a:lnTo>
                  <a:lnTo>
                    <a:pt x="2907" y="1612"/>
                  </a:lnTo>
                  <a:lnTo>
                    <a:pt x="2809" y="1856"/>
                  </a:lnTo>
                  <a:lnTo>
                    <a:pt x="2736" y="2125"/>
                  </a:lnTo>
                  <a:lnTo>
                    <a:pt x="2565" y="2662"/>
                  </a:lnTo>
                  <a:lnTo>
                    <a:pt x="2492" y="2931"/>
                  </a:lnTo>
                  <a:lnTo>
                    <a:pt x="2394" y="3200"/>
                  </a:lnTo>
                  <a:lnTo>
                    <a:pt x="2248" y="3444"/>
                  </a:lnTo>
                  <a:lnTo>
                    <a:pt x="2101" y="3688"/>
                  </a:lnTo>
                  <a:lnTo>
                    <a:pt x="1906" y="3908"/>
                  </a:lnTo>
                  <a:lnTo>
                    <a:pt x="1735" y="4103"/>
                  </a:lnTo>
                  <a:lnTo>
                    <a:pt x="1320" y="4470"/>
                  </a:lnTo>
                  <a:lnTo>
                    <a:pt x="904" y="4860"/>
                  </a:lnTo>
                  <a:lnTo>
                    <a:pt x="709" y="5080"/>
                  </a:lnTo>
                  <a:lnTo>
                    <a:pt x="514" y="5324"/>
                  </a:lnTo>
                  <a:lnTo>
                    <a:pt x="367" y="5569"/>
                  </a:lnTo>
                  <a:lnTo>
                    <a:pt x="245" y="5837"/>
                  </a:lnTo>
                  <a:lnTo>
                    <a:pt x="147" y="6130"/>
                  </a:lnTo>
                  <a:lnTo>
                    <a:pt x="74" y="6423"/>
                  </a:lnTo>
                  <a:lnTo>
                    <a:pt x="25" y="6741"/>
                  </a:lnTo>
                  <a:lnTo>
                    <a:pt x="1" y="7034"/>
                  </a:lnTo>
                  <a:lnTo>
                    <a:pt x="25" y="7327"/>
                  </a:lnTo>
                  <a:lnTo>
                    <a:pt x="50" y="7620"/>
                  </a:lnTo>
                  <a:lnTo>
                    <a:pt x="123" y="7889"/>
                  </a:lnTo>
                  <a:lnTo>
                    <a:pt x="221" y="8158"/>
                  </a:lnTo>
                  <a:lnTo>
                    <a:pt x="318" y="8426"/>
                  </a:lnTo>
                  <a:lnTo>
                    <a:pt x="440" y="8646"/>
                  </a:lnTo>
                  <a:lnTo>
                    <a:pt x="611" y="8890"/>
                  </a:lnTo>
                  <a:lnTo>
                    <a:pt x="782" y="9086"/>
                  </a:lnTo>
                  <a:lnTo>
                    <a:pt x="953" y="9281"/>
                  </a:lnTo>
                  <a:lnTo>
                    <a:pt x="1149" y="9428"/>
                  </a:lnTo>
                  <a:lnTo>
                    <a:pt x="1368" y="9574"/>
                  </a:lnTo>
                  <a:lnTo>
                    <a:pt x="1613" y="9696"/>
                  </a:lnTo>
                  <a:lnTo>
                    <a:pt x="1857" y="9794"/>
                  </a:lnTo>
                  <a:lnTo>
                    <a:pt x="2101" y="9867"/>
                  </a:lnTo>
                  <a:lnTo>
                    <a:pt x="2370" y="9916"/>
                  </a:lnTo>
                  <a:lnTo>
                    <a:pt x="2614" y="9940"/>
                  </a:lnTo>
                  <a:lnTo>
                    <a:pt x="2980" y="9916"/>
                  </a:lnTo>
                  <a:lnTo>
                    <a:pt x="3347" y="9818"/>
                  </a:lnTo>
                  <a:lnTo>
                    <a:pt x="3689" y="9696"/>
                  </a:lnTo>
                  <a:lnTo>
                    <a:pt x="4006" y="9501"/>
                  </a:lnTo>
                  <a:lnTo>
                    <a:pt x="4153" y="9403"/>
                  </a:lnTo>
                  <a:lnTo>
                    <a:pt x="4299" y="9330"/>
                  </a:lnTo>
                  <a:lnTo>
                    <a:pt x="4446" y="9305"/>
                  </a:lnTo>
                  <a:lnTo>
                    <a:pt x="4592" y="9257"/>
                  </a:lnTo>
                  <a:lnTo>
                    <a:pt x="4910" y="9232"/>
                  </a:lnTo>
                  <a:lnTo>
                    <a:pt x="5642" y="9232"/>
                  </a:lnTo>
                  <a:lnTo>
                    <a:pt x="5960" y="9257"/>
                  </a:lnTo>
                  <a:lnTo>
                    <a:pt x="6106" y="9305"/>
                  </a:lnTo>
                  <a:lnTo>
                    <a:pt x="6253" y="9330"/>
                  </a:lnTo>
                  <a:lnTo>
                    <a:pt x="6400" y="9403"/>
                  </a:lnTo>
                  <a:lnTo>
                    <a:pt x="6546" y="9501"/>
                  </a:lnTo>
                  <a:lnTo>
                    <a:pt x="6864" y="9696"/>
                  </a:lnTo>
                  <a:lnTo>
                    <a:pt x="7206" y="9818"/>
                  </a:lnTo>
                  <a:lnTo>
                    <a:pt x="7572" y="9916"/>
                  </a:lnTo>
                  <a:lnTo>
                    <a:pt x="7938" y="9940"/>
                  </a:lnTo>
                  <a:lnTo>
                    <a:pt x="8207" y="9916"/>
                  </a:lnTo>
                  <a:lnTo>
                    <a:pt x="8451" y="9867"/>
                  </a:lnTo>
                  <a:lnTo>
                    <a:pt x="8695" y="9794"/>
                  </a:lnTo>
                  <a:lnTo>
                    <a:pt x="8940" y="9696"/>
                  </a:lnTo>
                  <a:lnTo>
                    <a:pt x="9184" y="9574"/>
                  </a:lnTo>
                  <a:lnTo>
                    <a:pt x="9404" y="9428"/>
                  </a:lnTo>
                  <a:lnTo>
                    <a:pt x="9599" y="9281"/>
                  </a:lnTo>
                  <a:lnTo>
                    <a:pt x="9770" y="9086"/>
                  </a:lnTo>
                  <a:lnTo>
                    <a:pt x="9941" y="8890"/>
                  </a:lnTo>
                  <a:lnTo>
                    <a:pt x="10112" y="8646"/>
                  </a:lnTo>
                  <a:lnTo>
                    <a:pt x="10234" y="8426"/>
                  </a:lnTo>
                  <a:lnTo>
                    <a:pt x="10332" y="8158"/>
                  </a:lnTo>
                  <a:lnTo>
                    <a:pt x="10429" y="7889"/>
                  </a:lnTo>
                  <a:lnTo>
                    <a:pt x="10503" y="7620"/>
                  </a:lnTo>
                  <a:lnTo>
                    <a:pt x="10527" y="7327"/>
                  </a:lnTo>
                  <a:lnTo>
                    <a:pt x="10551" y="7034"/>
                  </a:lnTo>
                  <a:lnTo>
                    <a:pt x="10527" y="6741"/>
                  </a:lnTo>
                  <a:lnTo>
                    <a:pt x="10478" y="6423"/>
                  </a:lnTo>
                  <a:lnTo>
                    <a:pt x="10405" y="6130"/>
                  </a:lnTo>
                  <a:lnTo>
                    <a:pt x="10307" y="5837"/>
                  </a:lnTo>
                  <a:lnTo>
                    <a:pt x="10185" y="5569"/>
                  </a:lnTo>
                  <a:lnTo>
                    <a:pt x="10039" y="5324"/>
                  </a:lnTo>
                  <a:lnTo>
                    <a:pt x="9843" y="5080"/>
                  </a:lnTo>
                  <a:lnTo>
                    <a:pt x="9648" y="4860"/>
                  </a:lnTo>
                  <a:lnTo>
                    <a:pt x="9233" y="4470"/>
                  </a:lnTo>
                  <a:lnTo>
                    <a:pt x="8817" y="4103"/>
                  </a:lnTo>
                  <a:lnTo>
                    <a:pt x="8646" y="3908"/>
                  </a:lnTo>
                  <a:lnTo>
                    <a:pt x="8451" y="3688"/>
                  </a:lnTo>
                  <a:lnTo>
                    <a:pt x="8305" y="3444"/>
                  </a:lnTo>
                  <a:lnTo>
                    <a:pt x="8158" y="3200"/>
                  </a:lnTo>
                  <a:lnTo>
                    <a:pt x="8060" y="2931"/>
                  </a:lnTo>
                  <a:lnTo>
                    <a:pt x="7963" y="2662"/>
                  </a:lnTo>
                  <a:lnTo>
                    <a:pt x="7816" y="2125"/>
                  </a:lnTo>
                  <a:lnTo>
                    <a:pt x="7743" y="1856"/>
                  </a:lnTo>
                  <a:lnTo>
                    <a:pt x="7645" y="1612"/>
                  </a:lnTo>
                  <a:lnTo>
                    <a:pt x="7523" y="1343"/>
                  </a:lnTo>
                  <a:lnTo>
                    <a:pt x="7376" y="1124"/>
                  </a:lnTo>
                  <a:lnTo>
                    <a:pt x="7181" y="855"/>
                  </a:lnTo>
                  <a:lnTo>
                    <a:pt x="6961" y="635"/>
                  </a:lnTo>
                  <a:lnTo>
                    <a:pt x="6717" y="464"/>
                  </a:lnTo>
                  <a:lnTo>
                    <a:pt x="6448" y="293"/>
                  </a:lnTo>
                  <a:lnTo>
                    <a:pt x="6180" y="171"/>
                  </a:lnTo>
                  <a:lnTo>
                    <a:pt x="5887" y="73"/>
                  </a:lnTo>
                  <a:lnTo>
                    <a:pt x="5594" y="25"/>
                  </a:lnTo>
                  <a:lnTo>
                    <a:pt x="53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391391265"/>
      </p:ext>
    </p:extLst>
  </p:cSld>
  <p:clrMapOvr>
    <a:masterClrMapping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667" y="1905001"/>
            <a:ext cx="10242551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3666" y="4344989"/>
            <a:ext cx="1024255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01D8E6C-10A9-4DA4-9EE3-D4CDDE055EBD}"/>
              </a:ext>
            </a:extLst>
          </p:cNvPr>
          <p:cNvGrpSpPr/>
          <p:nvPr/>
        </p:nvGrpSpPr>
        <p:grpSpPr>
          <a:xfrm>
            <a:off x="11578856" y="125696"/>
            <a:ext cx="516892" cy="586686"/>
            <a:chOff x="7740011" y="176701"/>
            <a:chExt cx="754289" cy="87625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878F6B0-65E8-4A49-8DEF-4FA59D790D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8108505" y="189487"/>
              <a:ext cx="371698" cy="399893"/>
            </a:xfrm>
            <a:prstGeom prst="rect">
              <a:avLst/>
            </a:prstGeom>
          </p:spPr>
        </p:pic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078B153-BE83-4968-98AA-3FF9EB1C58DB}"/>
                </a:ext>
              </a:extLst>
            </p:cNvPr>
            <p:cNvGrpSpPr/>
            <p:nvPr userDrawn="1"/>
          </p:nvGrpSpPr>
          <p:grpSpPr>
            <a:xfrm>
              <a:off x="7740011" y="176701"/>
              <a:ext cx="704428" cy="876253"/>
              <a:chOff x="7740011" y="176701"/>
              <a:chExt cx="704428" cy="876253"/>
            </a:xfrm>
          </p:grpSpPr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8C263EFD-507B-4DED-AD5C-995297D2A9C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23045" y="176701"/>
                <a:ext cx="341495" cy="317417"/>
              </a:xfrm>
              <a:prstGeom prst="rect">
                <a:avLst/>
              </a:prstGeom>
            </p:spPr>
          </p:pic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1AA2BEC4-BD77-41AC-AD3A-76C0EE2766C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604600">
                <a:off x="7975443" y="683976"/>
                <a:ext cx="396967" cy="368978"/>
              </a:xfrm>
              <a:prstGeom prst="rect">
                <a:avLst/>
              </a:prstGeom>
            </p:spPr>
          </p:pic>
          <p:pic>
            <p:nvPicPr>
              <p:cNvPr id="9" name="Picture 8" descr="A picture containing building, bridge&#10;&#10;Description automatically generated">
                <a:extLst>
                  <a:ext uri="{FF2B5EF4-FFF2-40B4-BE49-F238E27FC236}">
                    <a16:creationId xmlns:a16="http://schemas.microsoft.com/office/drawing/2014/main" id="{D02EBD44-36F1-420B-AB0C-BEB9F8695715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38" t="23691" r="8569" b="188"/>
              <a:stretch/>
            </p:blipFill>
            <p:spPr>
              <a:xfrm>
                <a:off x="7740011" y="372050"/>
                <a:ext cx="704428" cy="52575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867622451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609600" y="215372"/>
            <a:ext cx="10972800" cy="1097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6032" marR="0" lvl="0" indent="-154432" algn="l" rtl="0">
              <a:spcBef>
                <a:spcPts val="15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125293" y="6172200"/>
            <a:ext cx="1146047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8447617" y="113072"/>
            <a:ext cx="28447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D6829E5A-8A44-424F-A13B-648909712324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11292415" y="113072"/>
            <a:ext cx="735711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fld id="{048EC762-688B-4F82-B7A1-6E1499507C2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hape 16"/>
          <p:cNvSpPr txBox="1"/>
          <p:nvPr/>
        </p:nvSpPr>
        <p:spPr>
          <a:xfrm>
            <a:off x="2201874" y="6429344"/>
            <a:ext cx="9550399" cy="2802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latin typeface="Verdana"/>
                <a:ea typeface="Verdana" panose="020B0604030504040204" pitchFamily="34" charset="0"/>
                <a:cs typeface="Verdana" panose="020B0604030504040204" pitchFamily="34" charset="0"/>
              </a:rPr>
              <a:t>Copyright © </a:t>
            </a:r>
            <a:r>
              <a:rPr lang="en-IN" sz="1200" b="0" i="0" u="none" strike="noStrike" cap="non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2019 </a:t>
            </a:r>
            <a:r>
              <a:rPr lang="en-US" altLang="en-US" sz="1200" b="0" dirty="0">
                <a:latin typeface="Verdana"/>
                <a:ea typeface="Verdana" panose="020B0604030504040204" pitchFamily="34" charset="0"/>
                <a:cs typeface="Verdana" panose="020B0604030504040204" pitchFamily="34" charset="0"/>
              </a:rPr>
              <a:t>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678603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0"/>
            <a:ext cx="12192000" cy="53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" name="Google Shape;17;p3"/>
          <p:cNvSpPr txBox="1">
            <a:spLocks noGrp="1"/>
          </p:cNvSpPr>
          <p:nvPr>
            <p:ph type="ctrTitle"/>
          </p:nvPr>
        </p:nvSpPr>
        <p:spPr>
          <a:xfrm>
            <a:off x="779489" y="1061812"/>
            <a:ext cx="103632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34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8" name="Google Shape;18;p3"/>
          <p:cNvSpPr txBox="1">
            <a:spLocks noGrp="1"/>
          </p:cNvSpPr>
          <p:nvPr>
            <p:ph type="subTitle" idx="1" hasCustomPrompt="1"/>
          </p:nvPr>
        </p:nvSpPr>
        <p:spPr>
          <a:xfrm>
            <a:off x="914400" y="3546895"/>
            <a:ext cx="103632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 b="0">
                <a:solidFill>
                  <a:schemeClr val="lt1"/>
                </a:solidFill>
                <a:latin typeface="+mj-l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 b="1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 b="1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 b="1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 b="1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 b="1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 b="1"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EECE2150 Circuits and Signals Biomedical Applications</a:t>
            </a:r>
          </a:p>
        </p:txBody>
      </p:sp>
      <p:sp>
        <p:nvSpPr>
          <p:cNvPr id="19" name="Google Shape;19;p3"/>
          <p:cNvSpPr/>
          <p:nvPr/>
        </p:nvSpPr>
        <p:spPr>
          <a:xfrm>
            <a:off x="4063605" y="5323800"/>
            <a:ext cx="40636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" name="Google Shape;20;p3"/>
          <p:cNvSpPr/>
          <p:nvPr/>
        </p:nvSpPr>
        <p:spPr>
          <a:xfrm>
            <a:off x="8128361" y="5323800"/>
            <a:ext cx="40636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" name="Google Shape;21;p3"/>
          <p:cNvSpPr/>
          <p:nvPr/>
        </p:nvSpPr>
        <p:spPr>
          <a:xfrm>
            <a:off x="1" y="5323800"/>
            <a:ext cx="40636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-167" y="6440375"/>
            <a:ext cx="121920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fld id="{048EC762-688B-4F82-B7A1-6E1499507C2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BD2093-24E4-401D-9E50-1EC1AB1DAE0F}"/>
              </a:ext>
            </a:extLst>
          </p:cNvPr>
          <p:cNvSpPr txBox="1"/>
          <p:nvPr/>
        </p:nvSpPr>
        <p:spPr>
          <a:xfrm>
            <a:off x="224853" y="5486400"/>
            <a:ext cx="34563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Iman Salama</a:t>
            </a:r>
          </a:p>
          <a:p>
            <a:r>
              <a:rPr lang="en-US" dirty="0"/>
              <a:t>Electric and Computer Engineering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Northeastern University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5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667" y="1905001"/>
            <a:ext cx="10242551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3666" y="4344989"/>
            <a:ext cx="1024255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068137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136AF-33B2-4EAF-8040-57A5515FB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35182901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89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2640591066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30189"/>
            <a:ext cx="10224168" cy="6647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08000" y="1411552"/>
            <a:ext cx="10208126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C879C85-5F5E-48D5-8A80-8A33BCFFE03B}"/>
              </a:ext>
            </a:extLst>
          </p:cNvPr>
          <p:cNvGrpSpPr/>
          <p:nvPr userDrawn="1"/>
        </p:nvGrpSpPr>
        <p:grpSpPr>
          <a:xfrm>
            <a:off x="11578856" y="125696"/>
            <a:ext cx="516892" cy="586686"/>
            <a:chOff x="7740011" y="176701"/>
            <a:chExt cx="754289" cy="876253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84D85A17-26C2-4CDA-AF9D-8076249042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8108505" y="189487"/>
              <a:ext cx="371698" cy="399893"/>
            </a:xfrm>
            <a:prstGeom prst="rect">
              <a:avLst/>
            </a:prstGeom>
          </p:spPr>
        </p:pic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B45F88DA-ACFF-474E-9B65-14C61119688D}"/>
                </a:ext>
              </a:extLst>
            </p:cNvPr>
            <p:cNvGrpSpPr/>
            <p:nvPr userDrawn="1"/>
          </p:nvGrpSpPr>
          <p:grpSpPr>
            <a:xfrm>
              <a:off x="7740011" y="176701"/>
              <a:ext cx="704428" cy="876253"/>
              <a:chOff x="7740011" y="176701"/>
              <a:chExt cx="704428" cy="876253"/>
            </a:xfrm>
          </p:grpSpPr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17BDC83E-3094-40E6-9072-8B8F5D935D9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23045" y="176701"/>
                <a:ext cx="341495" cy="317417"/>
              </a:xfrm>
              <a:prstGeom prst="rect">
                <a:avLst/>
              </a:prstGeom>
            </p:spPr>
          </p:pic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220AF72E-DF0C-4987-8F6C-43F4DB9ECD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604600">
                <a:off x="7975443" y="683976"/>
                <a:ext cx="396967" cy="368978"/>
              </a:xfrm>
              <a:prstGeom prst="rect">
                <a:avLst/>
              </a:prstGeom>
            </p:spPr>
          </p:pic>
          <p:pic>
            <p:nvPicPr>
              <p:cNvPr id="17" name="Picture 16" descr="A picture containing building, bridge&#10;&#10;Description automatically generated">
                <a:extLst>
                  <a:ext uri="{FF2B5EF4-FFF2-40B4-BE49-F238E27FC236}">
                    <a16:creationId xmlns:a16="http://schemas.microsoft.com/office/drawing/2014/main" id="{00ACD487-C29B-4D2C-B07F-0E16216C61EE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38" t="23691" r="8569" b="188"/>
              <a:stretch/>
            </p:blipFill>
            <p:spPr>
              <a:xfrm>
                <a:off x="7740011" y="372050"/>
                <a:ext cx="704428" cy="525752"/>
              </a:xfrm>
              <a:prstGeom prst="rect">
                <a:avLst/>
              </a:prstGeom>
            </p:spPr>
          </p:pic>
        </p:grp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F6985F4C-CCF6-4126-9852-4A6D119A6F27}"/>
              </a:ext>
            </a:extLst>
          </p:cNvPr>
          <p:cNvSpPr txBox="1"/>
          <p:nvPr userDrawn="1"/>
        </p:nvSpPr>
        <p:spPr>
          <a:xfrm>
            <a:off x="0" y="6488668"/>
            <a:ext cx="1056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cript MT Bold" panose="03040602040607080904" pitchFamily="66" charset="0"/>
              </a:rPr>
              <a:t>Iman Salama</a:t>
            </a:r>
          </a:p>
        </p:txBody>
      </p:sp>
    </p:spTree>
    <p:extLst>
      <p:ext uri="{BB962C8B-B14F-4D97-AF65-F5344CB8AC3E}">
        <p14:creationId xmlns:p14="http://schemas.microsoft.com/office/powerpoint/2010/main" val="182713984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30189"/>
            <a:ext cx="9967495" cy="66479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412875"/>
            <a:ext cx="10031663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FC7E13E-8E29-4EAC-99CE-2883C380DE3F}"/>
              </a:ext>
            </a:extLst>
          </p:cNvPr>
          <p:cNvGrpSpPr/>
          <p:nvPr userDrawn="1"/>
        </p:nvGrpSpPr>
        <p:grpSpPr>
          <a:xfrm>
            <a:off x="11578856" y="125696"/>
            <a:ext cx="516892" cy="586686"/>
            <a:chOff x="7740011" y="176701"/>
            <a:chExt cx="754289" cy="876253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CCA4E93D-A308-4D7D-A4B6-61C5C47E5B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8108505" y="189487"/>
              <a:ext cx="371698" cy="399893"/>
            </a:xfrm>
            <a:prstGeom prst="rect">
              <a:avLst/>
            </a:prstGeom>
          </p:spPr>
        </p:pic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C414A054-7B63-4265-BDCE-852CBE42CDA9}"/>
                </a:ext>
              </a:extLst>
            </p:cNvPr>
            <p:cNvGrpSpPr/>
            <p:nvPr userDrawn="1"/>
          </p:nvGrpSpPr>
          <p:grpSpPr>
            <a:xfrm>
              <a:off x="7740011" y="176701"/>
              <a:ext cx="704428" cy="876253"/>
              <a:chOff x="7740011" y="176701"/>
              <a:chExt cx="704428" cy="876253"/>
            </a:xfrm>
          </p:grpSpPr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6E0B8286-FA74-4DAD-9982-D08D380F481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23045" y="176701"/>
                <a:ext cx="341495" cy="317417"/>
              </a:xfrm>
              <a:prstGeom prst="rect">
                <a:avLst/>
              </a:prstGeom>
            </p:spPr>
          </p:pic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8E44C9D8-FB6F-4B8A-8664-1B1C8E9A1C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604600">
                <a:off x="7975443" y="683976"/>
                <a:ext cx="396967" cy="368978"/>
              </a:xfrm>
              <a:prstGeom prst="rect">
                <a:avLst/>
              </a:prstGeom>
            </p:spPr>
          </p:pic>
          <p:pic>
            <p:nvPicPr>
              <p:cNvPr id="16" name="Picture 15" descr="A picture containing building, bridge&#10;&#10;Description automatically generated">
                <a:extLst>
                  <a:ext uri="{FF2B5EF4-FFF2-40B4-BE49-F238E27FC236}">
                    <a16:creationId xmlns:a16="http://schemas.microsoft.com/office/drawing/2014/main" id="{9EF32159-3BFB-4B6D-ADF5-7A49FBA2919A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38" t="23691" r="8569" b="188"/>
              <a:stretch/>
            </p:blipFill>
            <p:spPr>
              <a:xfrm>
                <a:off x="7740011" y="372050"/>
                <a:ext cx="704428" cy="525752"/>
              </a:xfrm>
              <a:prstGeom prst="rect">
                <a:avLst/>
              </a:prstGeom>
            </p:spPr>
          </p:pic>
        </p:grp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9F4587EA-5B15-483D-B044-D4F94FC82ED2}"/>
              </a:ext>
            </a:extLst>
          </p:cNvPr>
          <p:cNvSpPr txBox="1"/>
          <p:nvPr userDrawn="1"/>
        </p:nvSpPr>
        <p:spPr>
          <a:xfrm>
            <a:off x="0" y="6488668"/>
            <a:ext cx="1056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cript MT Bold" panose="03040602040607080904" pitchFamily="66" charset="0"/>
              </a:rPr>
              <a:t>Iman Salama</a:t>
            </a:r>
          </a:p>
        </p:txBody>
      </p:sp>
    </p:spTree>
    <p:extLst>
      <p:ext uri="{BB962C8B-B14F-4D97-AF65-F5344CB8AC3E}">
        <p14:creationId xmlns:p14="http://schemas.microsoft.com/office/powerpoint/2010/main" val="2867376786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30189"/>
            <a:ext cx="10448758" cy="66479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726" y="1411553"/>
            <a:ext cx="5336674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11553"/>
            <a:ext cx="4855411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F91584-E265-4489-BEC0-9D9D1866351D}"/>
              </a:ext>
            </a:extLst>
          </p:cNvPr>
          <p:cNvSpPr txBox="1"/>
          <p:nvPr userDrawn="1"/>
        </p:nvSpPr>
        <p:spPr>
          <a:xfrm>
            <a:off x="0" y="6488668"/>
            <a:ext cx="1056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cript MT Bold" panose="03040602040607080904" pitchFamily="66" charset="0"/>
              </a:rPr>
              <a:t>Iman Salama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7062D1F-0DDF-4401-BD36-476E35AE6645}"/>
              </a:ext>
            </a:extLst>
          </p:cNvPr>
          <p:cNvGrpSpPr/>
          <p:nvPr userDrawn="1"/>
        </p:nvGrpSpPr>
        <p:grpSpPr>
          <a:xfrm>
            <a:off x="11578856" y="125696"/>
            <a:ext cx="516892" cy="586686"/>
            <a:chOff x="7740011" y="176701"/>
            <a:chExt cx="754289" cy="876253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625501D3-B0F9-4D5B-A909-2DF6CC787C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8108505" y="189487"/>
              <a:ext cx="371698" cy="399893"/>
            </a:xfrm>
            <a:prstGeom prst="rect">
              <a:avLst/>
            </a:prstGeom>
          </p:spPr>
        </p:pic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2E7E7218-DF39-4E86-821E-6880B319DD45}"/>
                </a:ext>
              </a:extLst>
            </p:cNvPr>
            <p:cNvGrpSpPr/>
            <p:nvPr userDrawn="1"/>
          </p:nvGrpSpPr>
          <p:grpSpPr>
            <a:xfrm>
              <a:off x="7740011" y="176701"/>
              <a:ext cx="704428" cy="876253"/>
              <a:chOff x="7740011" y="176701"/>
              <a:chExt cx="704428" cy="876253"/>
            </a:xfrm>
          </p:grpSpPr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C8BDE684-D960-4BBB-A819-0FCF06CA32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23045" y="176701"/>
                <a:ext cx="341495" cy="317417"/>
              </a:xfrm>
              <a:prstGeom prst="rect">
                <a:avLst/>
              </a:prstGeom>
            </p:spPr>
          </p:pic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03B6F7AB-28A8-43EA-8C45-646789DD76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604600">
                <a:off x="7975443" y="683976"/>
                <a:ext cx="396967" cy="368978"/>
              </a:xfrm>
              <a:prstGeom prst="rect">
                <a:avLst/>
              </a:prstGeom>
            </p:spPr>
          </p:pic>
          <p:pic>
            <p:nvPicPr>
              <p:cNvPr id="17" name="Picture 16" descr="A picture containing building, bridge&#10;&#10;Description automatically generated">
                <a:extLst>
                  <a:ext uri="{FF2B5EF4-FFF2-40B4-BE49-F238E27FC236}">
                    <a16:creationId xmlns:a16="http://schemas.microsoft.com/office/drawing/2014/main" id="{EEFCA558-CA9B-449A-A463-773BF1A62250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38" t="23691" r="8569" b="188"/>
              <a:stretch/>
            </p:blipFill>
            <p:spPr>
              <a:xfrm>
                <a:off x="7740011" y="372050"/>
                <a:ext cx="704428" cy="52575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97941955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30189"/>
            <a:ext cx="10079789" cy="66479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57802"/>
            <a:ext cx="54864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999" y="2174875"/>
            <a:ext cx="54864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6212" y="1757802"/>
            <a:ext cx="5293894" cy="279545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276737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F9E0010-5D81-4463-B8E7-E7D8EEF94803}"/>
              </a:ext>
            </a:extLst>
          </p:cNvPr>
          <p:cNvGrpSpPr/>
          <p:nvPr userDrawn="1"/>
        </p:nvGrpSpPr>
        <p:grpSpPr>
          <a:xfrm>
            <a:off x="11578856" y="125696"/>
            <a:ext cx="516892" cy="586686"/>
            <a:chOff x="7740011" y="176701"/>
            <a:chExt cx="754289" cy="876253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60FAF3C1-13F7-4E5C-B0F5-D69E1480E5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8108505" y="189487"/>
              <a:ext cx="371698" cy="399893"/>
            </a:xfrm>
            <a:prstGeom prst="rect">
              <a:avLst/>
            </a:prstGeom>
          </p:spPr>
        </p:pic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33FF2976-F341-4734-89BB-23A30CC1C623}"/>
                </a:ext>
              </a:extLst>
            </p:cNvPr>
            <p:cNvGrpSpPr/>
            <p:nvPr userDrawn="1"/>
          </p:nvGrpSpPr>
          <p:grpSpPr>
            <a:xfrm>
              <a:off x="7740011" y="176701"/>
              <a:ext cx="704428" cy="876253"/>
              <a:chOff x="7740011" y="176701"/>
              <a:chExt cx="704428" cy="876253"/>
            </a:xfrm>
          </p:grpSpPr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0F072134-025F-4283-9B1E-0F51562DDD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23045" y="176701"/>
                <a:ext cx="341495" cy="317417"/>
              </a:xfrm>
              <a:prstGeom prst="rect">
                <a:avLst/>
              </a:prstGeom>
            </p:spPr>
          </p:pic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C40D7747-924C-42E0-8198-BF1E496E4C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604600">
                <a:off x="7975443" y="683976"/>
                <a:ext cx="396967" cy="368978"/>
              </a:xfrm>
              <a:prstGeom prst="rect">
                <a:avLst/>
              </a:prstGeom>
            </p:spPr>
          </p:pic>
          <p:pic>
            <p:nvPicPr>
              <p:cNvPr id="18" name="Picture 17" descr="A picture containing building, bridge&#10;&#10;Description automatically generated">
                <a:extLst>
                  <a:ext uri="{FF2B5EF4-FFF2-40B4-BE49-F238E27FC236}">
                    <a16:creationId xmlns:a16="http://schemas.microsoft.com/office/drawing/2014/main" id="{5DCD4547-0799-4B72-ADE1-341C0AD8E951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38" t="23691" r="8569" b="188"/>
              <a:stretch/>
            </p:blipFill>
            <p:spPr>
              <a:xfrm>
                <a:off x="7740011" y="372050"/>
                <a:ext cx="704428" cy="52575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666921065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30189"/>
            <a:ext cx="9566442" cy="66479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78789773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667" y="1905001"/>
            <a:ext cx="10242551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3666" y="4344989"/>
            <a:ext cx="1024255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009812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33763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89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359894242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2280567" y="2882400"/>
            <a:ext cx="7631600" cy="109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101598" lvl="0" indent="0" algn="ctr" rtl="0">
              <a:spcBef>
                <a:spcPts val="800"/>
              </a:spcBef>
              <a:spcAft>
                <a:spcPts val="0"/>
              </a:spcAft>
              <a:buSzPts val="2400"/>
              <a:buFontTx/>
              <a:buNone/>
              <a:defRPr i="1">
                <a:latin typeface="+mj-lt"/>
              </a:defRPr>
            </a:lvl1pPr>
            <a:lvl2pPr marL="1219170" lvl="1" indent="-507987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2pPr>
            <a:lvl3pPr marL="1828754" lvl="2" indent="-507987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3pPr>
            <a:lvl4pPr marL="2438339" lvl="3" indent="-507987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i="1"/>
            </a:lvl4pPr>
            <a:lvl5pPr marL="3047924" lvl="4" indent="-507987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5pPr>
            <a:lvl6pPr marL="3657509" lvl="5" indent="-507987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6pPr>
            <a:lvl7pPr marL="4267093" lvl="6" indent="-507987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i="1"/>
            </a:lvl7pPr>
            <a:lvl8pPr marL="4876678" lvl="7" indent="-507987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8pPr>
            <a:lvl9pPr marL="5486263" lvl="8" indent="-507987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Google Shape;26;p4"/>
          <p:cNvSpPr/>
          <p:nvPr/>
        </p:nvSpPr>
        <p:spPr>
          <a:xfrm>
            <a:off x="7631044" y="2132900"/>
            <a:ext cx="22804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" name="Google Shape;27;p4"/>
          <p:cNvSpPr/>
          <p:nvPr/>
        </p:nvSpPr>
        <p:spPr>
          <a:xfrm>
            <a:off x="9912236" y="2132900"/>
            <a:ext cx="22804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" name="Google Shape;28;p4"/>
          <p:cNvSpPr/>
          <p:nvPr/>
        </p:nvSpPr>
        <p:spPr>
          <a:xfrm>
            <a:off x="0" y="2132900"/>
            <a:ext cx="22804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" name="Google Shape;29;p4"/>
          <p:cNvSpPr/>
          <p:nvPr/>
        </p:nvSpPr>
        <p:spPr>
          <a:xfrm>
            <a:off x="2280567" y="2132900"/>
            <a:ext cx="2280400" cy="10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-167" y="6440375"/>
            <a:ext cx="121920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fld id="{048EC762-688B-4F82-B7A1-6E1499507C29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2E1E20A-CBE2-4950-8498-EFBE9BC35AA7}"/>
              </a:ext>
            </a:extLst>
          </p:cNvPr>
          <p:cNvGrpSpPr/>
          <p:nvPr/>
        </p:nvGrpSpPr>
        <p:grpSpPr>
          <a:xfrm>
            <a:off x="11090029" y="125695"/>
            <a:ext cx="1005719" cy="1168337"/>
            <a:chOff x="7740011" y="176701"/>
            <a:chExt cx="754289" cy="876253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4ED75D0-932D-4AC9-AA74-D92D71A635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8108505" y="189487"/>
              <a:ext cx="371698" cy="399893"/>
            </a:xfrm>
            <a:prstGeom prst="rect">
              <a:avLst/>
            </a:prstGeom>
          </p:spPr>
        </p:pic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ED4E8F11-F26F-405F-A62D-AF99DEA27B7D}"/>
                </a:ext>
              </a:extLst>
            </p:cNvPr>
            <p:cNvGrpSpPr/>
            <p:nvPr userDrawn="1"/>
          </p:nvGrpSpPr>
          <p:grpSpPr>
            <a:xfrm>
              <a:off x="7740011" y="176701"/>
              <a:ext cx="704428" cy="876253"/>
              <a:chOff x="7740011" y="176701"/>
              <a:chExt cx="704428" cy="876253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37D31067-87A0-4144-84F2-48D221B1338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23045" y="176701"/>
                <a:ext cx="341495" cy="317417"/>
              </a:xfrm>
              <a:prstGeom prst="rect">
                <a:avLst/>
              </a:prstGeom>
            </p:spPr>
          </p:pic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488AF984-DA19-443B-A0E1-BF68A5212F1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604600">
                <a:off x="7975443" y="683976"/>
                <a:ext cx="396967" cy="368978"/>
              </a:xfrm>
              <a:prstGeom prst="rect">
                <a:avLst/>
              </a:prstGeom>
            </p:spPr>
          </p:pic>
          <p:pic>
            <p:nvPicPr>
              <p:cNvPr id="14" name="Picture 13" descr="A picture containing building, bridge&#10;&#10;Description automatically generated">
                <a:extLst>
                  <a:ext uri="{FF2B5EF4-FFF2-40B4-BE49-F238E27FC236}">
                    <a16:creationId xmlns:a16="http://schemas.microsoft.com/office/drawing/2014/main" id="{994F6225-0374-43F5-ACD8-45D63DFEE3C0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38" t="23691" r="8569" b="188"/>
              <a:stretch/>
            </p:blipFill>
            <p:spPr>
              <a:xfrm>
                <a:off x="7740011" y="372050"/>
                <a:ext cx="704428" cy="52575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988107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30189"/>
            <a:ext cx="10673347" cy="6647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08000" y="1411552"/>
            <a:ext cx="10865853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A7FB99-78D3-460F-89E2-D6E827772090}"/>
              </a:ext>
            </a:extLst>
          </p:cNvPr>
          <p:cNvSpPr txBox="1"/>
          <p:nvPr userDrawn="1"/>
        </p:nvSpPr>
        <p:spPr>
          <a:xfrm>
            <a:off x="0" y="6488668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Iman Salama</a:t>
            </a:r>
          </a:p>
        </p:txBody>
      </p:sp>
    </p:spTree>
    <p:extLst>
      <p:ext uri="{BB962C8B-B14F-4D97-AF65-F5344CB8AC3E}">
        <p14:creationId xmlns:p14="http://schemas.microsoft.com/office/powerpoint/2010/main" val="2594489702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412875"/>
            <a:ext cx="11176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92017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30189"/>
            <a:ext cx="10528968" cy="66479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411553"/>
            <a:ext cx="54864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11553"/>
            <a:ext cx="4903537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42F90F-669E-4103-AE14-B24435813B0A}"/>
              </a:ext>
            </a:extLst>
          </p:cNvPr>
          <p:cNvSpPr txBox="1"/>
          <p:nvPr userDrawn="1"/>
        </p:nvSpPr>
        <p:spPr>
          <a:xfrm>
            <a:off x="0" y="6488668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Iman Salama</a:t>
            </a:r>
          </a:p>
        </p:txBody>
      </p:sp>
    </p:spTree>
    <p:extLst>
      <p:ext uri="{BB962C8B-B14F-4D97-AF65-F5344CB8AC3E}">
        <p14:creationId xmlns:p14="http://schemas.microsoft.com/office/powerpoint/2010/main" val="6661056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57802"/>
            <a:ext cx="54864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999" y="2174875"/>
            <a:ext cx="54864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4642" y="1757802"/>
            <a:ext cx="548935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490632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904AED-C5F1-4A5E-A1F0-F5CDE815BD89}"/>
              </a:ext>
            </a:extLst>
          </p:cNvPr>
          <p:cNvSpPr txBox="1"/>
          <p:nvPr userDrawn="1"/>
        </p:nvSpPr>
        <p:spPr>
          <a:xfrm>
            <a:off x="0" y="6488668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Iman Salama</a:t>
            </a:r>
          </a:p>
        </p:txBody>
      </p:sp>
    </p:spTree>
    <p:extLst>
      <p:ext uri="{BB962C8B-B14F-4D97-AF65-F5344CB8AC3E}">
        <p14:creationId xmlns:p14="http://schemas.microsoft.com/office/powerpoint/2010/main" val="1780076595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71898978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1478149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89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2972287924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Gill Sans MT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08000" y="1411553"/>
            <a:ext cx="11176000" cy="2850011"/>
          </a:xfrm>
        </p:spPr>
        <p:txBody>
          <a:bodyPr/>
          <a:lstStyle>
            <a:lvl1pPr>
              <a:lnSpc>
                <a:spcPct val="110000"/>
              </a:lnSpc>
              <a:spcBef>
                <a:spcPts val="1200"/>
              </a:spcBef>
              <a:defRPr baseline="0">
                <a:solidFill>
                  <a:srgbClr val="002060"/>
                </a:solidFill>
                <a:latin typeface="Gill Sans MT" pitchFamily="34" charset="0"/>
              </a:defRPr>
            </a:lvl1pPr>
            <a:lvl2pPr>
              <a:lnSpc>
                <a:spcPct val="110000"/>
              </a:lnSpc>
              <a:spcBef>
                <a:spcPts val="1200"/>
              </a:spcBef>
              <a:defRPr baseline="0">
                <a:solidFill>
                  <a:srgbClr val="002060"/>
                </a:solidFill>
                <a:latin typeface="Gill Sans MT" pitchFamily="34" charset="0"/>
              </a:defRPr>
            </a:lvl2pPr>
            <a:lvl3pPr>
              <a:lnSpc>
                <a:spcPct val="110000"/>
              </a:lnSpc>
              <a:spcBef>
                <a:spcPts val="1200"/>
              </a:spcBef>
              <a:defRPr baseline="0">
                <a:solidFill>
                  <a:srgbClr val="002060"/>
                </a:solidFill>
                <a:latin typeface="Gill Sans MT" pitchFamily="34" charset="0"/>
              </a:defRPr>
            </a:lvl3pPr>
            <a:lvl4pPr>
              <a:lnSpc>
                <a:spcPct val="110000"/>
              </a:lnSpc>
              <a:spcBef>
                <a:spcPts val="1200"/>
              </a:spcBef>
              <a:defRPr baseline="0">
                <a:solidFill>
                  <a:srgbClr val="002060"/>
                </a:solidFill>
                <a:latin typeface="Gill Sans MT" pitchFamily="34" charset="0"/>
              </a:defRPr>
            </a:lvl4pPr>
            <a:lvl5pPr>
              <a:lnSpc>
                <a:spcPct val="110000"/>
              </a:lnSpc>
              <a:spcBef>
                <a:spcPts val="1200"/>
              </a:spcBef>
              <a:defRPr baseline="0">
                <a:solidFill>
                  <a:srgbClr val="002060"/>
                </a:solidFill>
                <a:latin typeface="Gill Sans MT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061399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832" y="278315"/>
            <a:ext cx="9903326" cy="66479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412876"/>
            <a:ext cx="9967495" cy="2850011"/>
          </a:xfrm>
        </p:spPr>
        <p:txBody>
          <a:bodyPr/>
          <a:lstStyle>
            <a:lvl1pPr>
              <a:lnSpc>
                <a:spcPct val="110000"/>
              </a:lnSpc>
              <a:spcBef>
                <a:spcPts val="1200"/>
              </a:spcBef>
              <a:defRPr baseline="0">
                <a:solidFill>
                  <a:srgbClr val="002060"/>
                </a:solidFill>
                <a:latin typeface="Gill Sans MT" pitchFamily="34" charset="0"/>
              </a:defRPr>
            </a:lvl1pPr>
            <a:lvl2pPr>
              <a:lnSpc>
                <a:spcPct val="110000"/>
              </a:lnSpc>
              <a:spcBef>
                <a:spcPts val="1200"/>
              </a:spcBef>
              <a:defRPr baseline="0">
                <a:solidFill>
                  <a:srgbClr val="002060"/>
                </a:solidFill>
                <a:latin typeface="Gill Sans MT" pitchFamily="34" charset="0"/>
              </a:defRPr>
            </a:lvl2pPr>
            <a:lvl3pPr>
              <a:lnSpc>
                <a:spcPct val="110000"/>
              </a:lnSpc>
              <a:spcBef>
                <a:spcPts val="1200"/>
              </a:spcBef>
              <a:defRPr baseline="0">
                <a:solidFill>
                  <a:srgbClr val="002060"/>
                </a:solidFill>
                <a:latin typeface="Gill Sans MT" pitchFamily="34" charset="0"/>
              </a:defRPr>
            </a:lvl3pPr>
            <a:lvl4pPr>
              <a:lnSpc>
                <a:spcPct val="110000"/>
              </a:lnSpc>
              <a:spcBef>
                <a:spcPts val="1200"/>
              </a:spcBef>
              <a:defRPr baseline="0">
                <a:solidFill>
                  <a:srgbClr val="002060"/>
                </a:solidFill>
                <a:latin typeface="Gill Sans MT" pitchFamily="34" charset="0"/>
              </a:defRPr>
            </a:lvl4pPr>
            <a:lvl5pPr>
              <a:lnSpc>
                <a:spcPct val="110000"/>
              </a:lnSpc>
              <a:spcBef>
                <a:spcPts val="1200"/>
              </a:spcBef>
              <a:defRPr baseline="0">
                <a:solidFill>
                  <a:srgbClr val="002060"/>
                </a:solidFill>
                <a:latin typeface="Gill Sans MT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1B32E4F-56D5-4D7B-9FD7-668400770142}"/>
              </a:ext>
            </a:extLst>
          </p:cNvPr>
          <p:cNvGrpSpPr/>
          <p:nvPr userDrawn="1"/>
        </p:nvGrpSpPr>
        <p:grpSpPr>
          <a:xfrm>
            <a:off x="11090029" y="125695"/>
            <a:ext cx="1005719" cy="1168337"/>
            <a:chOff x="7740011" y="176701"/>
            <a:chExt cx="754289" cy="87625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E0B452DF-A586-49C9-B4DA-EE8CF269CA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8108505" y="189487"/>
              <a:ext cx="371698" cy="399893"/>
            </a:xfrm>
            <a:prstGeom prst="rect">
              <a:avLst/>
            </a:prstGeom>
          </p:spPr>
        </p:pic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28E3EFD-314D-43BB-8716-A7533E4B3AE3}"/>
                </a:ext>
              </a:extLst>
            </p:cNvPr>
            <p:cNvGrpSpPr/>
            <p:nvPr userDrawn="1"/>
          </p:nvGrpSpPr>
          <p:grpSpPr>
            <a:xfrm>
              <a:off x="7740011" y="176701"/>
              <a:ext cx="704428" cy="876253"/>
              <a:chOff x="7740011" y="176701"/>
              <a:chExt cx="704428" cy="876253"/>
            </a:xfrm>
          </p:grpSpPr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CA548215-8425-4E4E-8FFF-CEBE36C9A53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23045" y="176701"/>
                <a:ext cx="341495" cy="317417"/>
              </a:xfrm>
              <a:prstGeom prst="rect">
                <a:avLst/>
              </a:prstGeom>
            </p:spPr>
          </p:pic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4D5674A0-1337-45D2-B26E-4692CF13CF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604600">
                <a:off x="7975443" y="683976"/>
                <a:ext cx="396967" cy="368978"/>
              </a:xfrm>
              <a:prstGeom prst="rect">
                <a:avLst/>
              </a:prstGeom>
            </p:spPr>
          </p:pic>
          <p:pic>
            <p:nvPicPr>
              <p:cNvPr id="9" name="Picture 8" descr="A picture containing building, bridge&#10;&#10;Description automatically generated">
                <a:extLst>
                  <a:ext uri="{FF2B5EF4-FFF2-40B4-BE49-F238E27FC236}">
                    <a16:creationId xmlns:a16="http://schemas.microsoft.com/office/drawing/2014/main" id="{C35EF9BD-587F-48D8-878B-FF7115BD6DB0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38" t="23691" r="8569" b="188"/>
              <a:stretch/>
            </p:blipFill>
            <p:spPr>
              <a:xfrm>
                <a:off x="7740011" y="372050"/>
                <a:ext cx="704428" cy="52575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166849284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6" y="230189"/>
            <a:ext cx="10432716" cy="664797"/>
          </a:xfrm>
        </p:spPr>
        <p:txBody>
          <a:bodyPr/>
          <a:lstStyle>
            <a:lvl1pPr>
              <a:defRPr baseline="0">
                <a:latin typeface="Gill Sans MT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411553"/>
            <a:ext cx="5486400" cy="2277547"/>
          </a:xfrm>
        </p:spPr>
        <p:txBody>
          <a:bodyPr/>
          <a:lstStyle>
            <a:lvl1pPr marL="339976" indent="-339976">
              <a:lnSpc>
                <a:spcPct val="100000"/>
              </a:lnSpc>
              <a:spcBef>
                <a:spcPts val="1200"/>
              </a:spcBef>
              <a:defRPr sz="2800" baseline="0">
                <a:solidFill>
                  <a:srgbClr val="002060"/>
                </a:solidFill>
                <a:latin typeface="Gill Sans MT" pitchFamily="34" charset="0"/>
              </a:defRPr>
            </a:lvl1pPr>
            <a:lvl2pPr marL="673338" indent="-325424">
              <a:lnSpc>
                <a:spcPct val="100000"/>
              </a:lnSpc>
              <a:spcBef>
                <a:spcPts val="1200"/>
              </a:spcBef>
              <a:defRPr sz="2400" baseline="0">
                <a:solidFill>
                  <a:srgbClr val="002060"/>
                </a:solidFill>
                <a:latin typeface="Gill Sans MT" pitchFamily="34" charset="0"/>
              </a:defRPr>
            </a:lvl2pPr>
            <a:lvl3pPr marL="953785" indent="-288384">
              <a:lnSpc>
                <a:spcPct val="100000"/>
              </a:lnSpc>
              <a:spcBef>
                <a:spcPts val="1200"/>
              </a:spcBef>
              <a:defRPr sz="2000" baseline="0">
                <a:solidFill>
                  <a:srgbClr val="002060"/>
                </a:solidFill>
                <a:latin typeface="Gill Sans MT" pitchFamily="34" charset="0"/>
              </a:defRPr>
            </a:lvl3pPr>
            <a:lvl4pPr marL="1227618" indent="-273833">
              <a:lnSpc>
                <a:spcPct val="100000"/>
              </a:lnSpc>
              <a:spcBef>
                <a:spcPts val="1200"/>
              </a:spcBef>
              <a:defRPr sz="1800" baseline="0">
                <a:solidFill>
                  <a:srgbClr val="002060"/>
                </a:solidFill>
                <a:latin typeface="Gill Sans MT" pitchFamily="34" charset="0"/>
              </a:defRPr>
            </a:lvl4pPr>
            <a:lvl5pPr marL="1516002" indent="-280447">
              <a:lnSpc>
                <a:spcPct val="100000"/>
              </a:lnSpc>
              <a:spcBef>
                <a:spcPts val="1200"/>
              </a:spcBef>
              <a:defRPr sz="1800" baseline="0">
                <a:solidFill>
                  <a:srgbClr val="002060"/>
                </a:solidFill>
                <a:latin typeface="Gill Sans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411553"/>
            <a:ext cx="4711032" cy="2277547"/>
          </a:xfrm>
        </p:spPr>
        <p:txBody>
          <a:bodyPr/>
          <a:lstStyle>
            <a:lvl1pPr marL="347914" indent="-347914">
              <a:lnSpc>
                <a:spcPct val="100000"/>
              </a:lnSpc>
              <a:spcBef>
                <a:spcPts val="1200"/>
              </a:spcBef>
              <a:defRPr sz="2800" baseline="0">
                <a:solidFill>
                  <a:srgbClr val="002060"/>
                </a:solidFill>
                <a:latin typeface="Gill Sans MT" pitchFamily="34" charset="0"/>
              </a:defRPr>
            </a:lvl1pPr>
            <a:lvl2pPr marL="673338" indent="-339976">
              <a:lnSpc>
                <a:spcPct val="100000"/>
              </a:lnSpc>
              <a:spcBef>
                <a:spcPts val="1200"/>
              </a:spcBef>
              <a:defRPr sz="2400" baseline="0">
                <a:solidFill>
                  <a:srgbClr val="002060"/>
                </a:solidFill>
                <a:latin typeface="Gill Sans MT" pitchFamily="34" charset="0"/>
              </a:defRPr>
            </a:lvl2pPr>
            <a:lvl3pPr marL="961722" indent="-302936">
              <a:lnSpc>
                <a:spcPct val="100000"/>
              </a:lnSpc>
              <a:spcBef>
                <a:spcPts val="1200"/>
              </a:spcBef>
              <a:defRPr sz="2000" baseline="0">
                <a:solidFill>
                  <a:srgbClr val="002060"/>
                </a:solidFill>
                <a:latin typeface="Gill Sans MT" pitchFamily="34" charset="0"/>
              </a:defRPr>
            </a:lvl3pPr>
            <a:lvl4pPr marL="1227618" indent="-265896">
              <a:lnSpc>
                <a:spcPct val="100000"/>
              </a:lnSpc>
              <a:spcBef>
                <a:spcPts val="1200"/>
              </a:spcBef>
              <a:defRPr sz="1800" baseline="0">
                <a:solidFill>
                  <a:srgbClr val="002060"/>
                </a:solidFill>
                <a:latin typeface="Gill Sans MT" pitchFamily="34" charset="0"/>
              </a:defRPr>
            </a:lvl4pPr>
            <a:lvl5pPr marL="1516002" indent="-273833">
              <a:lnSpc>
                <a:spcPct val="100000"/>
              </a:lnSpc>
              <a:spcBef>
                <a:spcPts val="1200"/>
              </a:spcBef>
              <a:defRPr sz="1800" baseline="0">
                <a:solidFill>
                  <a:srgbClr val="002060"/>
                </a:solidFill>
                <a:latin typeface="Gill Sans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6231FB8-7C37-4A07-B2AA-E4B47649CAB9}"/>
              </a:ext>
            </a:extLst>
          </p:cNvPr>
          <p:cNvGrpSpPr/>
          <p:nvPr userDrawn="1"/>
        </p:nvGrpSpPr>
        <p:grpSpPr>
          <a:xfrm>
            <a:off x="11057944" y="173821"/>
            <a:ext cx="1005719" cy="1168337"/>
            <a:chOff x="7740011" y="176701"/>
            <a:chExt cx="754289" cy="876253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3B2879E5-3905-4F73-9041-1B4604BEE6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8108505" y="189487"/>
              <a:ext cx="371698" cy="399893"/>
            </a:xfrm>
            <a:prstGeom prst="rect">
              <a:avLst/>
            </a:prstGeom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B77CF8D-C0CC-41A7-90AA-8E249367E51D}"/>
                </a:ext>
              </a:extLst>
            </p:cNvPr>
            <p:cNvGrpSpPr/>
            <p:nvPr userDrawn="1"/>
          </p:nvGrpSpPr>
          <p:grpSpPr>
            <a:xfrm>
              <a:off x="7740011" y="176701"/>
              <a:ext cx="704428" cy="876253"/>
              <a:chOff x="7740011" y="176701"/>
              <a:chExt cx="704428" cy="876253"/>
            </a:xfrm>
          </p:grpSpPr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F2770434-74CA-437B-93F8-8827C6B838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23045" y="176701"/>
                <a:ext cx="341495" cy="317417"/>
              </a:xfrm>
              <a:prstGeom prst="rect">
                <a:avLst/>
              </a:prstGeom>
            </p:spPr>
          </p:pic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91F13103-516C-43ED-A5A9-C67850BBC91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604600">
                <a:off x="7975443" y="683976"/>
                <a:ext cx="396967" cy="368978"/>
              </a:xfrm>
              <a:prstGeom prst="rect">
                <a:avLst/>
              </a:prstGeom>
            </p:spPr>
          </p:pic>
          <p:pic>
            <p:nvPicPr>
              <p:cNvPr id="10" name="Picture 9" descr="A picture containing building, bridge&#10;&#10;Description automatically generated">
                <a:extLst>
                  <a:ext uri="{FF2B5EF4-FFF2-40B4-BE49-F238E27FC236}">
                    <a16:creationId xmlns:a16="http://schemas.microsoft.com/office/drawing/2014/main" id="{631E501C-0500-42EE-BC1B-30AACF9C09FB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38" t="23691" r="8569" b="188"/>
              <a:stretch/>
            </p:blipFill>
            <p:spPr>
              <a:xfrm>
                <a:off x="7740011" y="372050"/>
                <a:ext cx="704428" cy="52575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05533266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 preserve="1">
  <p:cSld name="1_Quot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2280567" y="2882400"/>
            <a:ext cx="7631600" cy="109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507987" algn="ctr" rtl="0">
              <a:spcBef>
                <a:spcPts val="800"/>
              </a:spcBef>
              <a:spcAft>
                <a:spcPts val="0"/>
              </a:spcAft>
              <a:buSzPts val="2400"/>
              <a:buChar char="▷"/>
              <a:defRPr i="1">
                <a:latin typeface="+mj-lt"/>
              </a:defRPr>
            </a:lvl1pPr>
            <a:lvl2pPr marL="1219170" lvl="1" indent="-507987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2pPr>
            <a:lvl3pPr marL="1828754" lvl="2" indent="-507987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3pPr>
            <a:lvl4pPr marL="2438339" lvl="3" indent="-507987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i="1"/>
            </a:lvl4pPr>
            <a:lvl5pPr marL="3047924" lvl="4" indent="-507987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5pPr>
            <a:lvl6pPr marL="3657509" lvl="5" indent="-507987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6pPr>
            <a:lvl7pPr marL="4267093" lvl="6" indent="-507987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i="1"/>
            </a:lvl7pPr>
            <a:lvl8pPr marL="4876678" lvl="7" indent="-507987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8pPr>
            <a:lvl9pPr marL="5486263" lvl="8" indent="-507987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Google Shape;25;p4"/>
          <p:cNvSpPr txBox="1"/>
          <p:nvPr/>
        </p:nvSpPr>
        <p:spPr>
          <a:xfrm>
            <a:off x="4791200" y="1575225"/>
            <a:ext cx="2609600" cy="8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800" b="1">
                <a:solidFill>
                  <a:schemeClr val="accent6"/>
                </a:solidFill>
              </a:rPr>
              <a:t>“</a:t>
            </a:r>
            <a:endParaRPr sz="12800" b="1">
              <a:solidFill>
                <a:schemeClr val="accent6"/>
              </a:solidFill>
            </a:endParaRPr>
          </a:p>
        </p:txBody>
      </p:sp>
      <p:sp>
        <p:nvSpPr>
          <p:cNvPr id="26" name="Google Shape;26;p4"/>
          <p:cNvSpPr/>
          <p:nvPr/>
        </p:nvSpPr>
        <p:spPr>
          <a:xfrm>
            <a:off x="7631044" y="2132900"/>
            <a:ext cx="22804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" name="Google Shape;27;p4"/>
          <p:cNvSpPr/>
          <p:nvPr/>
        </p:nvSpPr>
        <p:spPr>
          <a:xfrm>
            <a:off x="9912236" y="2132900"/>
            <a:ext cx="22804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" name="Google Shape;28;p4"/>
          <p:cNvSpPr/>
          <p:nvPr/>
        </p:nvSpPr>
        <p:spPr>
          <a:xfrm>
            <a:off x="0" y="2132900"/>
            <a:ext cx="22804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" name="Google Shape;29;p4"/>
          <p:cNvSpPr/>
          <p:nvPr/>
        </p:nvSpPr>
        <p:spPr>
          <a:xfrm>
            <a:off x="2280567" y="2132900"/>
            <a:ext cx="2280400" cy="10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-167" y="6440375"/>
            <a:ext cx="121920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fld id="{446AB324-D034-4D91-9D92-FD3138838D83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2E1E20A-CBE2-4950-8498-EFBE9BC35AA7}"/>
              </a:ext>
            </a:extLst>
          </p:cNvPr>
          <p:cNvGrpSpPr/>
          <p:nvPr/>
        </p:nvGrpSpPr>
        <p:grpSpPr>
          <a:xfrm>
            <a:off x="11090029" y="125695"/>
            <a:ext cx="1005719" cy="1168337"/>
            <a:chOff x="7740011" y="176701"/>
            <a:chExt cx="754289" cy="876253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4ED75D0-932D-4AC9-AA74-D92D71A635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8108505" y="189487"/>
              <a:ext cx="371698" cy="399893"/>
            </a:xfrm>
            <a:prstGeom prst="rect">
              <a:avLst/>
            </a:prstGeom>
          </p:spPr>
        </p:pic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ED4E8F11-F26F-405F-A62D-AF99DEA27B7D}"/>
                </a:ext>
              </a:extLst>
            </p:cNvPr>
            <p:cNvGrpSpPr/>
            <p:nvPr userDrawn="1"/>
          </p:nvGrpSpPr>
          <p:grpSpPr>
            <a:xfrm>
              <a:off x="7740011" y="176701"/>
              <a:ext cx="704428" cy="876253"/>
              <a:chOff x="7740011" y="176701"/>
              <a:chExt cx="704428" cy="876253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37D31067-87A0-4144-84F2-48D221B1338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23045" y="176701"/>
                <a:ext cx="341495" cy="317417"/>
              </a:xfrm>
              <a:prstGeom prst="rect">
                <a:avLst/>
              </a:prstGeom>
            </p:spPr>
          </p:pic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488AF984-DA19-443B-A0E1-BF68A5212F1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604600">
                <a:off x="7975443" y="683976"/>
                <a:ext cx="396967" cy="368978"/>
              </a:xfrm>
              <a:prstGeom prst="rect">
                <a:avLst/>
              </a:prstGeom>
            </p:spPr>
          </p:pic>
          <p:pic>
            <p:nvPicPr>
              <p:cNvPr id="14" name="Picture 13" descr="A picture containing building, bridge&#10;&#10;Description automatically generated">
                <a:extLst>
                  <a:ext uri="{FF2B5EF4-FFF2-40B4-BE49-F238E27FC236}">
                    <a16:creationId xmlns:a16="http://schemas.microsoft.com/office/drawing/2014/main" id="{994F6225-0374-43F5-ACD8-45D63DFEE3C0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38" t="23691" r="8569" b="188"/>
              <a:stretch/>
            </p:blipFill>
            <p:spPr>
              <a:xfrm>
                <a:off x="7740011" y="372050"/>
                <a:ext cx="704428" cy="52575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1844394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30189"/>
            <a:ext cx="9983537" cy="664797"/>
          </a:xfrm>
        </p:spPr>
        <p:txBody>
          <a:bodyPr/>
          <a:lstStyle>
            <a:lvl1pPr>
              <a:defRPr baseline="0">
                <a:latin typeface="Gill Sans MT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99353"/>
            <a:ext cx="5315284" cy="286121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200" b="1" baseline="0">
                <a:solidFill>
                  <a:srgbClr val="002060"/>
                </a:solidFill>
                <a:latin typeface="Gill Sans MT" pitchFamily="34" charset="0"/>
              </a:defRPr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999" y="2174876"/>
            <a:ext cx="5299243" cy="1872307"/>
          </a:xfrm>
        </p:spPr>
        <p:txBody>
          <a:bodyPr/>
          <a:lstStyle>
            <a:lvl1pPr marL="281770" indent="-281770">
              <a:lnSpc>
                <a:spcPct val="100000"/>
              </a:lnSpc>
              <a:spcBef>
                <a:spcPts val="800"/>
              </a:spcBef>
              <a:defRPr sz="2300"/>
            </a:lvl1pPr>
            <a:lvl2pPr marL="562218" indent="-265896">
              <a:lnSpc>
                <a:spcPct val="100000"/>
              </a:lnSpc>
              <a:spcBef>
                <a:spcPts val="800"/>
              </a:spcBef>
              <a:defRPr sz="2000"/>
            </a:lvl2pPr>
            <a:lvl3pPr marL="813562" indent="-243407">
              <a:lnSpc>
                <a:spcPct val="100000"/>
              </a:lnSpc>
              <a:spcBef>
                <a:spcPts val="800"/>
              </a:spcBef>
              <a:defRPr sz="1800"/>
            </a:lvl3pPr>
            <a:lvl4pPr marL="1050354" indent="-228856">
              <a:lnSpc>
                <a:spcPct val="100000"/>
              </a:lnSpc>
              <a:spcBef>
                <a:spcPts val="800"/>
              </a:spcBef>
              <a:defRPr sz="1700"/>
            </a:lvl4pPr>
            <a:lvl5pPr marL="1279210" indent="-206367">
              <a:lnSpc>
                <a:spcPct val="100000"/>
              </a:lnSpc>
              <a:spcBef>
                <a:spcPts val="800"/>
              </a:spcBef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46517" y="1799353"/>
            <a:ext cx="5082957" cy="318205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200" b="1" baseline="0">
                <a:solidFill>
                  <a:srgbClr val="002060"/>
                </a:solidFill>
                <a:latin typeface="Gill Sans MT" pitchFamily="34" charset="0"/>
              </a:defRPr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084232" cy="1872307"/>
          </a:xfrm>
        </p:spPr>
        <p:txBody>
          <a:bodyPr/>
          <a:lstStyle>
            <a:lvl1pPr marL="296321" indent="-296321">
              <a:lnSpc>
                <a:spcPct val="100000"/>
              </a:lnSpc>
              <a:spcBef>
                <a:spcPts val="800"/>
              </a:spcBef>
              <a:defRPr sz="2300"/>
            </a:lvl1pPr>
            <a:lvl2pPr marL="570155" indent="-273833">
              <a:lnSpc>
                <a:spcPct val="100000"/>
              </a:lnSpc>
              <a:spcBef>
                <a:spcPts val="800"/>
              </a:spcBef>
              <a:defRPr sz="2000"/>
            </a:lvl2pPr>
            <a:lvl3pPr marL="821499" indent="-244730">
              <a:lnSpc>
                <a:spcPct val="100000"/>
              </a:lnSpc>
              <a:spcBef>
                <a:spcPts val="800"/>
              </a:spcBef>
              <a:defRPr sz="1800"/>
            </a:lvl3pPr>
            <a:lvl4pPr marL="1050354" indent="-236793">
              <a:lnSpc>
                <a:spcPct val="100000"/>
              </a:lnSpc>
              <a:spcBef>
                <a:spcPts val="800"/>
              </a:spcBef>
              <a:defRPr sz="1700"/>
            </a:lvl4pPr>
            <a:lvl5pPr marL="1279210" indent="-220919">
              <a:lnSpc>
                <a:spcPct val="100000"/>
              </a:lnSpc>
              <a:spcBef>
                <a:spcPts val="800"/>
              </a:spcBef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ABAB4E0-013A-4EB5-8D61-508DD068B566}"/>
              </a:ext>
            </a:extLst>
          </p:cNvPr>
          <p:cNvGrpSpPr/>
          <p:nvPr userDrawn="1"/>
        </p:nvGrpSpPr>
        <p:grpSpPr>
          <a:xfrm>
            <a:off x="11090029" y="125695"/>
            <a:ext cx="1005719" cy="1168337"/>
            <a:chOff x="7740011" y="176701"/>
            <a:chExt cx="754289" cy="876253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88BBC6C6-A916-4618-BD96-0F99254EA3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8108505" y="189487"/>
              <a:ext cx="371698" cy="399893"/>
            </a:xfrm>
            <a:prstGeom prst="rect">
              <a:avLst/>
            </a:prstGeom>
          </p:spPr>
        </p:pic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C0B7E8D-3355-4AEF-B2BA-94E17532CC9F}"/>
                </a:ext>
              </a:extLst>
            </p:cNvPr>
            <p:cNvGrpSpPr/>
            <p:nvPr userDrawn="1"/>
          </p:nvGrpSpPr>
          <p:grpSpPr>
            <a:xfrm>
              <a:off x="7740011" y="176701"/>
              <a:ext cx="704428" cy="876253"/>
              <a:chOff x="7740011" y="176701"/>
              <a:chExt cx="704428" cy="876253"/>
            </a:xfrm>
          </p:grpSpPr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D0C5A3DF-6F53-4A12-A5C6-1C14CADFBC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23045" y="176701"/>
                <a:ext cx="341495" cy="317417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1EA96167-699C-472B-927E-3AB1649CFC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604600">
                <a:off x="7975443" y="683976"/>
                <a:ext cx="396967" cy="368978"/>
              </a:xfrm>
              <a:prstGeom prst="rect">
                <a:avLst/>
              </a:prstGeom>
            </p:spPr>
          </p:pic>
          <p:pic>
            <p:nvPicPr>
              <p:cNvPr id="12" name="Picture 11" descr="A picture containing building, bridge&#10;&#10;Description automatically generated">
                <a:extLst>
                  <a:ext uri="{FF2B5EF4-FFF2-40B4-BE49-F238E27FC236}">
                    <a16:creationId xmlns:a16="http://schemas.microsoft.com/office/drawing/2014/main" id="{534C5D73-5E9E-4E40-B5DC-52612FAEC078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38" t="23691" r="8569" b="188"/>
              <a:stretch/>
            </p:blipFill>
            <p:spPr>
              <a:xfrm>
                <a:off x="7740011" y="372050"/>
                <a:ext cx="704428" cy="52575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951983404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587449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/>
          <a:lstStyle/>
          <a:p>
            <a:fld id="{FF637833-34CA-49A6-B9C7-1AA3ADB2A170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892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1191600" y="477851"/>
            <a:ext cx="86168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accent3">
                    <a:lumMod val="75000"/>
                  </a:schemeClr>
                </a:solidFill>
                <a:latin typeface="+mj-l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1191600" y="1831451"/>
            <a:ext cx="8616800" cy="473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accent6"/>
              </a:buClr>
              <a:buSzPts val="1800"/>
              <a:buChar char="▷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1219170" lvl="1" indent="-50798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2pPr>
            <a:lvl3pPr marL="1828754" lvl="2" indent="-50798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3pPr>
            <a:lvl4pPr marL="2438339" lvl="3" indent="-50798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4pPr>
            <a:lvl5pPr marL="3047924" lvl="4" indent="-50798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5pPr>
            <a:lvl6pPr marL="3657509" lvl="5" indent="-50798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6pPr>
            <a:lvl7pPr marL="4267093" lvl="6" indent="-50798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7pPr>
            <a:lvl8pPr marL="4876678" lvl="7" indent="-50798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8pPr>
            <a:lvl9pPr marL="5486263" lvl="8" indent="-50798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Google Shape;34;p5"/>
          <p:cNvSpPr/>
          <p:nvPr/>
        </p:nvSpPr>
        <p:spPr>
          <a:xfrm>
            <a:off x="9808488" y="6755100"/>
            <a:ext cx="11916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" name="Google Shape;35;p5"/>
          <p:cNvSpPr/>
          <p:nvPr/>
        </p:nvSpPr>
        <p:spPr>
          <a:xfrm>
            <a:off x="11000416" y="6755100"/>
            <a:ext cx="11916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" name="Google Shape;36;p5"/>
          <p:cNvSpPr/>
          <p:nvPr/>
        </p:nvSpPr>
        <p:spPr>
          <a:xfrm>
            <a:off x="0" y="6755100"/>
            <a:ext cx="11916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" name="Google Shape;37;p5"/>
          <p:cNvSpPr/>
          <p:nvPr/>
        </p:nvSpPr>
        <p:spPr>
          <a:xfrm>
            <a:off x="1191613" y="6755100"/>
            <a:ext cx="8616800" cy="10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-269549" y="-65631"/>
            <a:ext cx="7316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48EC762-688B-4F82-B7A1-6E1499507C29}" type="slidenum">
              <a:rPr lang="en-US" smtClean="0"/>
              <a:t>‹#›</a:t>
            </a:fld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122360A-A29F-44D1-AA5A-A1A8F69B19B6}"/>
              </a:ext>
            </a:extLst>
          </p:cNvPr>
          <p:cNvGrpSpPr/>
          <p:nvPr/>
        </p:nvGrpSpPr>
        <p:grpSpPr>
          <a:xfrm>
            <a:off x="11600121" y="125696"/>
            <a:ext cx="495627" cy="576054"/>
            <a:chOff x="7740011" y="176701"/>
            <a:chExt cx="754289" cy="876253"/>
          </a:xfrm>
        </p:grpSpPr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4744B34E-2257-4BF7-AA74-83AC55FD42A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8108505" y="189487"/>
              <a:ext cx="371698" cy="399893"/>
            </a:xfrm>
            <a:prstGeom prst="rect">
              <a:avLst/>
            </a:prstGeom>
          </p:spPr>
        </p:pic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D2ECF4DA-4EF1-4908-ABCE-90456D1B83C7}"/>
                </a:ext>
              </a:extLst>
            </p:cNvPr>
            <p:cNvGrpSpPr/>
            <p:nvPr userDrawn="1"/>
          </p:nvGrpSpPr>
          <p:grpSpPr>
            <a:xfrm>
              <a:off x="7740011" y="176701"/>
              <a:ext cx="704428" cy="876253"/>
              <a:chOff x="7740011" y="176701"/>
              <a:chExt cx="704428" cy="876253"/>
            </a:xfrm>
          </p:grpSpPr>
          <p:pic>
            <p:nvPicPr>
              <p:cNvPr id="47" name="Picture 46">
                <a:extLst>
                  <a:ext uri="{FF2B5EF4-FFF2-40B4-BE49-F238E27FC236}">
                    <a16:creationId xmlns:a16="http://schemas.microsoft.com/office/drawing/2014/main" id="{1E2F5BA8-125C-4421-B53B-5E6A88CEE12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23045" y="176701"/>
                <a:ext cx="341495" cy="317417"/>
              </a:xfrm>
              <a:prstGeom prst="rect">
                <a:avLst/>
              </a:prstGeom>
            </p:spPr>
          </p:pic>
          <p:pic>
            <p:nvPicPr>
              <p:cNvPr id="48" name="Picture 47">
                <a:extLst>
                  <a:ext uri="{FF2B5EF4-FFF2-40B4-BE49-F238E27FC236}">
                    <a16:creationId xmlns:a16="http://schemas.microsoft.com/office/drawing/2014/main" id="{1051A727-3521-402F-97A2-B2F074224D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604600">
                <a:off x="7975443" y="683976"/>
                <a:ext cx="396967" cy="368978"/>
              </a:xfrm>
              <a:prstGeom prst="rect">
                <a:avLst/>
              </a:prstGeom>
            </p:spPr>
          </p:pic>
          <p:pic>
            <p:nvPicPr>
              <p:cNvPr id="49" name="Picture 48" descr="A picture containing building, bridge&#10;&#10;Description automatically generated">
                <a:extLst>
                  <a:ext uri="{FF2B5EF4-FFF2-40B4-BE49-F238E27FC236}">
                    <a16:creationId xmlns:a16="http://schemas.microsoft.com/office/drawing/2014/main" id="{56F7E4A5-1B57-409D-A4BF-4A666160A0F8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38" t="23691" r="8569" b="188"/>
              <a:stretch/>
            </p:blipFill>
            <p:spPr>
              <a:xfrm>
                <a:off x="7740011" y="372050"/>
                <a:ext cx="704428" cy="525752"/>
              </a:xfrm>
              <a:prstGeom prst="rect">
                <a:avLst/>
              </a:prstGeom>
            </p:spPr>
          </p:pic>
        </p:grp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DA36DFC3-66BB-4F01-AEC2-91954CDDF335}"/>
              </a:ext>
            </a:extLst>
          </p:cNvPr>
          <p:cNvSpPr txBox="1"/>
          <p:nvPr userDrawn="1"/>
        </p:nvSpPr>
        <p:spPr>
          <a:xfrm>
            <a:off x="11135557" y="6489715"/>
            <a:ext cx="1056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cript MT Bold" panose="03040602040607080904" pitchFamily="66" charset="0"/>
              </a:rPr>
              <a:t>Iman Salama</a:t>
            </a:r>
          </a:p>
        </p:txBody>
      </p:sp>
    </p:spTree>
    <p:extLst>
      <p:ext uri="{BB962C8B-B14F-4D97-AF65-F5344CB8AC3E}">
        <p14:creationId xmlns:p14="http://schemas.microsoft.com/office/powerpoint/2010/main" val="3054588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/>
          <p:nvPr/>
        </p:nvSpPr>
        <p:spPr>
          <a:xfrm>
            <a:off x="9808488" y="6755100"/>
            <a:ext cx="11916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1" name="Google Shape;41;p6"/>
          <p:cNvSpPr/>
          <p:nvPr/>
        </p:nvSpPr>
        <p:spPr>
          <a:xfrm>
            <a:off x="11000416" y="6755100"/>
            <a:ext cx="11916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2" name="Google Shape;42;p6"/>
          <p:cNvSpPr/>
          <p:nvPr/>
        </p:nvSpPr>
        <p:spPr>
          <a:xfrm>
            <a:off x="0" y="6755100"/>
            <a:ext cx="11916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3" name="Google Shape;43;p6"/>
          <p:cNvSpPr/>
          <p:nvPr/>
        </p:nvSpPr>
        <p:spPr>
          <a:xfrm>
            <a:off x="1191613" y="6755100"/>
            <a:ext cx="8616800" cy="10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1191600" y="477851"/>
            <a:ext cx="86168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accent3">
                    <a:lumMod val="75000"/>
                  </a:schemeClr>
                </a:solidFill>
                <a:latin typeface="+mj-l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1"/>
          </p:nvPr>
        </p:nvSpPr>
        <p:spPr>
          <a:xfrm>
            <a:off x="1191500" y="1600200"/>
            <a:ext cx="4182400" cy="4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▷"/>
              <a:defRPr sz="2667">
                <a:latin typeface="+mj-lt"/>
              </a:defRPr>
            </a:lvl1pPr>
            <a:lvl2pPr marL="1219170" lvl="1" indent="-474121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2pPr>
            <a:lvl3pPr marL="1828754" lvl="2" indent="-474121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3pPr>
            <a:lvl4pPr marL="2438339" lvl="3" indent="-474121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667"/>
            </a:lvl4pPr>
            <a:lvl5pPr marL="3047924" lvl="4" indent="-474121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5pPr>
            <a:lvl6pPr marL="3657509" lvl="5" indent="-474121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6pPr>
            <a:lvl7pPr marL="4267093" lvl="6" indent="-474121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667"/>
            </a:lvl7pPr>
            <a:lvl8pPr marL="4876678" lvl="7" indent="-474121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8pPr>
            <a:lvl9pPr marL="5486263" lvl="8" indent="-474121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2"/>
          </p:nvPr>
        </p:nvSpPr>
        <p:spPr>
          <a:xfrm>
            <a:off x="5625941" y="1600200"/>
            <a:ext cx="4182400" cy="4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▷"/>
              <a:defRPr sz="2667">
                <a:latin typeface="+mj-lt"/>
              </a:defRPr>
            </a:lvl1pPr>
            <a:lvl2pPr marL="1219170" lvl="1" indent="-474121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2pPr>
            <a:lvl3pPr marL="1828754" lvl="2" indent="-474121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3pPr>
            <a:lvl4pPr marL="2438339" lvl="3" indent="-474121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667"/>
            </a:lvl4pPr>
            <a:lvl5pPr marL="3047924" lvl="4" indent="-474121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5pPr>
            <a:lvl6pPr marL="3657509" lvl="5" indent="-474121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6pPr>
            <a:lvl7pPr marL="4267093" lvl="6" indent="-474121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667"/>
            </a:lvl7pPr>
            <a:lvl8pPr marL="4876678" lvl="7" indent="-474121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8pPr>
            <a:lvl9pPr marL="5486263" lvl="8" indent="-474121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Google Shape;47;p6"/>
          <p:cNvSpPr txBox="1">
            <a:spLocks noGrp="1"/>
          </p:cNvSpPr>
          <p:nvPr>
            <p:ph type="sldNum" idx="12"/>
          </p:nvPr>
        </p:nvSpPr>
        <p:spPr>
          <a:xfrm>
            <a:off x="11307433" y="6262577"/>
            <a:ext cx="7316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48EC762-688B-4F82-B7A1-6E1499507C29}" type="slidenum">
              <a:rPr lang="en-US" smtClean="0"/>
              <a:t>‹#›</a:t>
            </a:fld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33EB090-83E0-4C60-B2D9-C5CE054E6E09}"/>
              </a:ext>
            </a:extLst>
          </p:cNvPr>
          <p:cNvGrpSpPr/>
          <p:nvPr/>
        </p:nvGrpSpPr>
        <p:grpSpPr>
          <a:xfrm>
            <a:off x="11090029" y="125695"/>
            <a:ext cx="1005719" cy="1168337"/>
            <a:chOff x="7740011" y="176701"/>
            <a:chExt cx="754289" cy="876253"/>
          </a:xfrm>
        </p:grpSpPr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64DB3DE9-5B47-4008-807D-52C9467855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8108505" y="189487"/>
              <a:ext cx="371698" cy="399893"/>
            </a:xfrm>
            <a:prstGeom prst="rect">
              <a:avLst/>
            </a:prstGeom>
          </p:spPr>
        </p:pic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02C79333-1A2A-4329-B135-0C635AFC876E}"/>
                </a:ext>
              </a:extLst>
            </p:cNvPr>
            <p:cNvGrpSpPr/>
            <p:nvPr userDrawn="1"/>
          </p:nvGrpSpPr>
          <p:grpSpPr>
            <a:xfrm>
              <a:off x="7740011" y="176701"/>
              <a:ext cx="704428" cy="876253"/>
              <a:chOff x="7740011" y="176701"/>
              <a:chExt cx="704428" cy="876253"/>
            </a:xfrm>
          </p:grpSpPr>
          <p:pic>
            <p:nvPicPr>
              <p:cNvPr id="49" name="Picture 48">
                <a:extLst>
                  <a:ext uri="{FF2B5EF4-FFF2-40B4-BE49-F238E27FC236}">
                    <a16:creationId xmlns:a16="http://schemas.microsoft.com/office/drawing/2014/main" id="{A4B4B043-386A-4DFD-B239-22DABFBE23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23045" y="176701"/>
                <a:ext cx="341495" cy="317417"/>
              </a:xfrm>
              <a:prstGeom prst="rect">
                <a:avLst/>
              </a:prstGeom>
            </p:spPr>
          </p:pic>
          <p:pic>
            <p:nvPicPr>
              <p:cNvPr id="50" name="Picture 49">
                <a:extLst>
                  <a:ext uri="{FF2B5EF4-FFF2-40B4-BE49-F238E27FC236}">
                    <a16:creationId xmlns:a16="http://schemas.microsoft.com/office/drawing/2014/main" id="{097B51E7-ABF9-4EC8-8DAF-737489A153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604600">
                <a:off x="7975443" y="683976"/>
                <a:ext cx="396967" cy="368978"/>
              </a:xfrm>
              <a:prstGeom prst="rect">
                <a:avLst/>
              </a:prstGeom>
            </p:spPr>
          </p:pic>
          <p:pic>
            <p:nvPicPr>
              <p:cNvPr id="51" name="Picture 50" descr="A picture containing building, bridge&#10;&#10;Description automatically generated">
                <a:extLst>
                  <a:ext uri="{FF2B5EF4-FFF2-40B4-BE49-F238E27FC236}">
                    <a16:creationId xmlns:a16="http://schemas.microsoft.com/office/drawing/2014/main" id="{B4265D43-A617-46BD-A18C-263D074605F7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38" t="23691" r="8569" b="188"/>
              <a:stretch/>
            </p:blipFill>
            <p:spPr>
              <a:xfrm>
                <a:off x="7740011" y="372050"/>
                <a:ext cx="704428" cy="525752"/>
              </a:xfrm>
              <a:prstGeom prst="rect">
                <a:avLst/>
              </a:prstGeom>
            </p:spPr>
          </p:pic>
        </p:grp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5CC110E9-DEED-4129-B3A5-81BA67A0BAEA}"/>
              </a:ext>
            </a:extLst>
          </p:cNvPr>
          <p:cNvSpPr txBox="1"/>
          <p:nvPr/>
        </p:nvSpPr>
        <p:spPr>
          <a:xfrm>
            <a:off x="0" y="6376373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Iman Salama</a:t>
            </a:r>
          </a:p>
        </p:txBody>
      </p:sp>
    </p:spTree>
    <p:extLst>
      <p:ext uri="{BB962C8B-B14F-4D97-AF65-F5344CB8AC3E}">
        <p14:creationId xmlns:p14="http://schemas.microsoft.com/office/powerpoint/2010/main" val="1966703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/>
          <p:nvPr/>
        </p:nvSpPr>
        <p:spPr>
          <a:xfrm>
            <a:off x="9808488" y="6755100"/>
            <a:ext cx="11916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0" name="Google Shape;50;p7"/>
          <p:cNvSpPr/>
          <p:nvPr/>
        </p:nvSpPr>
        <p:spPr>
          <a:xfrm>
            <a:off x="11000416" y="6755100"/>
            <a:ext cx="11916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1" name="Google Shape;51;p7"/>
          <p:cNvSpPr/>
          <p:nvPr/>
        </p:nvSpPr>
        <p:spPr>
          <a:xfrm>
            <a:off x="0" y="6755100"/>
            <a:ext cx="11916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" name="Google Shape;52;p7"/>
          <p:cNvSpPr/>
          <p:nvPr/>
        </p:nvSpPr>
        <p:spPr>
          <a:xfrm>
            <a:off x="1191613" y="6755100"/>
            <a:ext cx="8616800" cy="10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1191600" y="477851"/>
            <a:ext cx="86168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accent3">
                    <a:lumMod val="75000"/>
                  </a:schemeClr>
                </a:solidFill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1191600" y="1600200"/>
            <a:ext cx="3161600" cy="4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spcBef>
                <a:spcPts val="800"/>
              </a:spcBef>
              <a:spcAft>
                <a:spcPts val="0"/>
              </a:spcAft>
              <a:buSzPts val="1400"/>
              <a:buChar char="▷"/>
              <a:defRPr sz="1867">
                <a:latin typeface="+mj-lt"/>
              </a:defRPr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5" name="Google Shape;55;p7"/>
          <p:cNvSpPr txBox="1">
            <a:spLocks noGrp="1"/>
          </p:cNvSpPr>
          <p:nvPr>
            <p:ph type="body" idx="2"/>
          </p:nvPr>
        </p:nvSpPr>
        <p:spPr>
          <a:xfrm>
            <a:off x="4515205" y="1600200"/>
            <a:ext cx="3161600" cy="4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spcBef>
                <a:spcPts val="800"/>
              </a:spcBef>
              <a:spcAft>
                <a:spcPts val="0"/>
              </a:spcAft>
              <a:buSzPts val="1400"/>
              <a:buChar char="▷"/>
              <a:defRPr sz="1867">
                <a:latin typeface="+mj-lt"/>
              </a:defRPr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Google Shape;56;p7"/>
          <p:cNvSpPr txBox="1">
            <a:spLocks noGrp="1"/>
          </p:cNvSpPr>
          <p:nvPr>
            <p:ph type="body" idx="3"/>
          </p:nvPr>
        </p:nvSpPr>
        <p:spPr>
          <a:xfrm>
            <a:off x="7838809" y="1600200"/>
            <a:ext cx="3161600" cy="4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spcBef>
                <a:spcPts val="800"/>
              </a:spcBef>
              <a:spcAft>
                <a:spcPts val="0"/>
              </a:spcAft>
              <a:buSzPts val="1400"/>
              <a:buChar char="▷"/>
              <a:defRPr sz="1867">
                <a:latin typeface="+mj-lt"/>
              </a:defRPr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Google Shape;57;p7"/>
          <p:cNvSpPr txBox="1">
            <a:spLocks noGrp="1"/>
          </p:cNvSpPr>
          <p:nvPr>
            <p:ph type="sldNum" idx="12"/>
          </p:nvPr>
        </p:nvSpPr>
        <p:spPr>
          <a:xfrm>
            <a:off x="11307433" y="6262577"/>
            <a:ext cx="7316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48EC762-688B-4F82-B7A1-6E1499507C29}" type="slidenum">
              <a:rPr lang="en-US" smtClean="0"/>
              <a:t>‹#›</a:t>
            </a:fld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CA8FAFB-77AB-4C8F-8E93-23D60EDD9266}"/>
              </a:ext>
            </a:extLst>
          </p:cNvPr>
          <p:cNvGrpSpPr/>
          <p:nvPr/>
        </p:nvGrpSpPr>
        <p:grpSpPr>
          <a:xfrm>
            <a:off x="11090029" y="125695"/>
            <a:ext cx="1005719" cy="1168337"/>
            <a:chOff x="7740011" y="176701"/>
            <a:chExt cx="754289" cy="876253"/>
          </a:xfrm>
        </p:grpSpPr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A73D7B91-E9E0-438F-A528-D896F53367D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8108505" y="189487"/>
              <a:ext cx="371698" cy="399893"/>
            </a:xfrm>
            <a:prstGeom prst="rect">
              <a:avLst/>
            </a:prstGeom>
          </p:spPr>
        </p:pic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7E929C17-56CA-4163-9C86-D7BC9D5E8817}"/>
                </a:ext>
              </a:extLst>
            </p:cNvPr>
            <p:cNvGrpSpPr/>
            <p:nvPr userDrawn="1"/>
          </p:nvGrpSpPr>
          <p:grpSpPr>
            <a:xfrm>
              <a:off x="7740011" y="176701"/>
              <a:ext cx="704428" cy="876253"/>
              <a:chOff x="7740011" y="176701"/>
              <a:chExt cx="704428" cy="876253"/>
            </a:xfrm>
          </p:grpSpPr>
          <p:pic>
            <p:nvPicPr>
              <p:cNvPr id="42" name="Picture 41">
                <a:extLst>
                  <a:ext uri="{FF2B5EF4-FFF2-40B4-BE49-F238E27FC236}">
                    <a16:creationId xmlns:a16="http://schemas.microsoft.com/office/drawing/2014/main" id="{EADC1FA8-556D-47FF-916D-61A4A8D12B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23045" y="176701"/>
                <a:ext cx="341495" cy="317417"/>
              </a:xfrm>
              <a:prstGeom prst="rect">
                <a:avLst/>
              </a:prstGeom>
            </p:spPr>
          </p:pic>
          <p:pic>
            <p:nvPicPr>
              <p:cNvPr id="43" name="Picture 42">
                <a:extLst>
                  <a:ext uri="{FF2B5EF4-FFF2-40B4-BE49-F238E27FC236}">
                    <a16:creationId xmlns:a16="http://schemas.microsoft.com/office/drawing/2014/main" id="{8CC48D10-DD4D-423B-A030-23D7B1AB6F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604600">
                <a:off x="7975443" y="683976"/>
                <a:ext cx="396967" cy="368978"/>
              </a:xfrm>
              <a:prstGeom prst="rect">
                <a:avLst/>
              </a:prstGeom>
            </p:spPr>
          </p:pic>
          <p:pic>
            <p:nvPicPr>
              <p:cNvPr id="44" name="Picture 43" descr="A picture containing building, bridge&#10;&#10;Description automatically generated">
                <a:extLst>
                  <a:ext uri="{FF2B5EF4-FFF2-40B4-BE49-F238E27FC236}">
                    <a16:creationId xmlns:a16="http://schemas.microsoft.com/office/drawing/2014/main" id="{AF711BDF-EF4B-4F2D-9EA1-7A94DF078BA8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38" t="23691" r="8569" b="188"/>
              <a:stretch/>
            </p:blipFill>
            <p:spPr>
              <a:xfrm>
                <a:off x="7740011" y="372050"/>
                <a:ext cx="704428" cy="525752"/>
              </a:xfrm>
              <a:prstGeom prst="rect">
                <a:avLst/>
              </a:prstGeom>
            </p:spPr>
          </p:pic>
        </p:grp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D6801916-3B15-4874-B872-19F56B0F903A}"/>
              </a:ext>
            </a:extLst>
          </p:cNvPr>
          <p:cNvSpPr txBox="1"/>
          <p:nvPr/>
        </p:nvSpPr>
        <p:spPr>
          <a:xfrm>
            <a:off x="-16042" y="6456584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Iman Salama</a:t>
            </a:r>
          </a:p>
        </p:txBody>
      </p:sp>
    </p:spTree>
    <p:extLst>
      <p:ext uri="{BB962C8B-B14F-4D97-AF65-F5344CB8AC3E}">
        <p14:creationId xmlns:p14="http://schemas.microsoft.com/office/powerpoint/2010/main" val="3234063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54434-A79C-452E-ACD3-2C28B993C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75DB956-56FA-47A9-ACB7-9665BB1DC7E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48EC762-688B-4F82-B7A1-6E1499507C2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850BF-7624-4083-9A31-073BF8E0202B}"/>
              </a:ext>
            </a:extLst>
          </p:cNvPr>
          <p:cNvSpPr txBox="1"/>
          <p:nvPr userDrawn="1"/>
        </p:nvSpPr>
        <p:spPr>
          <a:xfrm>
            <a:off x="0" y="6488668"/>
            <a:ext cx="1056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Script MT Bold" panose="03040602040607080904" pitchFamily="66" charset="0"/>
              </a:rPr>
              <a:t>Iman Salama</a:t>
            </a:r>
          </a:p>
        </p:txBody>
      </p:sp>
    </p:spTree>
    <p:extLst>
      <p:ext uri="{BB962C8B-B14F-4D97-AF65-F5344CB8AC3E}">
        <p14:creationId xmlns:p14="http://schemas.microsoft.com/office/powerpoint/2010/main" val="2141030320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D54C5-C9D3-4843-BFA9-84941AB24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F23F0D-F7B9-4859-9E6C-C246C59635D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48EC762-688B-4F82-B7A1-6E1499507C2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8435F9-8AE0-48F4-A402-D6C2A6AB294C}"/>
              </a:ext>
            </a:extLst>
          </p:cNvPr>
          <p:cNvSpPr txBox="1"/>
          <p:nvPr userDrawn="1"/>
        </p:nvSpPr>
        <p:spPr>
          <a:xfrm>
            <a:off x="0" y="6488668"/>
            <a:ext cx="1056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cript MT Bold" panose="03040602040607080904" pitchFamily="66" charset="0"/>
              </a:rPr>
              <a:t>Iman Salama</a:t>
            </a:r>
          </a:p>
        </p:txBody>
      </p:sp>
    </p:spTree>
    <p:extLst>
      <p:ext uri="{BB962C8B-B14F-4D97-AF65-F5344CB8AC3E}">
        <p14:creationId xmlns:p14="http://schemas.microsoft.com/office/powerpoint/2010/main" val="2818525903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image" Target="../media/image25.pn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image" Target="../media/image24.png"/><Relationship Id="rId5" Type="http://schemas.openxmlformats.org/officeDocument/2006/relationships/slideLayout" Target="../slideLayouts/slideLayout24.xml"/><Relationship Id="rId10" Type="http://schemas.openxmlformats.org/officeDocument/2006/relationships/image" Target="../media/image23.png"/><Relationship Id="rId4" Type="http://schemas.openxmlformats.org/officeDocument/2006/relationships/slideLayout" Target="../slideLayouts/slideLayout23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9.xml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32.xml"/><Relationship Id="rId15" Type="http://schemas.openxmlformats.org/officeDocument/2006/relationships/image" Target="../media/image24.png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slideLayout" Target="../slideLayouts/slideLayout39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0.xml"/><Relationship Id="rId9" Type="http://schemas.openxmlformats.org/officeDocument/2006/relationships/image" Target="../media/image2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91600" y="477851"/>
            <a:ext cx="86168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91600" y="1696539"/>
            <a:ext cx="9271534" cy="47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307433" y="6262577"/>
            <a:ext cx="731600" cy="4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733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733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733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733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733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733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733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733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733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fld id="{048EC762-688B-4F82-B7A1-6E1499507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1564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ransition>
    <p:fade thruBlk="1"/>
  </p:transition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457200" marR="0" lvl="0" indent="-381000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6"/>
        </a:buClr>
        <a:buSzPts val="2400"/>
        <a:buFont typeface="Lato"/>
        <a:buChar char="▷"/>
        <a:tabLst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230189"/>
            <a:ext cx="11176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412876"/>
            <a:ext cx="11176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14" descr="bottombar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6572250"/>
            <a:ext cx="12192000" cy="285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655345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1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230189"/>
            <a:ext cx="10224168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412876"/>
            <a:ext cx="10320421" cy="21359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D91BD5C-1860-4BEC-80FA-2EC7920ECBDC}"/>
              </a:ext>
            </a:extLst>
          </p:cNvPr>
          <p:cNvGrpSpPr/>
          <p:nvPr/>
        </p:nvGrpSpPr>
        <p:grpSpPr>
          <a:xfrm>
            <a:off x="11090029" y="125695"/>
            <a:ext cx="1005719" cy="1168337"/>
            <a:chOff x="7740011" y="176701"/>
            <a:chExt cx="754289" cy="87625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043041D-A865-47C9-9F68-77BCB02FC09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 rot="16200000">
              <a:off x="8108505" y="189487"/>
              <a:ext cx="371698" cy="399893"/>
            </a:xfrm>
            <a:prstGeom prst="rect">
              <a:avLst/>
            </a:prstGeom>
          </p:spPr>
        </p:pic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5837E31-2004-495A-BCD4-C26F5076348A}"/>
                </a:ext>
              </a:extLst>
            </p:cNvPr>
            <p:cNvGrpSpPr/>
            <p:nvPr userDrawn="1"/>
          </p:nvGrpSpPr>
          <p:grpSpPr>
            <a:xfrm>
              <a:off x="7740011" y="176701"/>
              <a:ext cx="704428" cy="876253"/>
              <a:chOff x="7740011" y="176701"/>
              <a:chExt cx="704428" cy="876253"/>
            </a:xfrm>
          </p:grpSpPr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C81C09FE-AB7A-45A8-93B7-08A00BA976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823045" y="176701"/>
                <a:ext cx="341495" cy="317417"/>
              </a:xfrm>
              <a:prstGeom prst="rect">
                <a:avLst/>
              </a:prstGeom>
            </p:spPr>
          </p:pic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ADBD346B-426F-488E-A095-864148C097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 rot="2604600">
                <a:off x="7975443" y="683976"/>
                <a:ext cx="396967" cy="368978"/>
              </a:xfrm>
              <a:prstGeom prst="rect">
                <a:avLst/>
              </a:prstGeom>
            </p:spPr>
          </p:pic>
          <p:pic>
            <p:nvPicPr>
              <p:cNvPr id="9" name="Picture 8" descr="A picture containing building, bridge&#10;&#10;Description automatically generated">
                <a:extLst>
                  <a:ext uri="{FF2B5EF4-FFF2-40B4-BE49-F238E27FC236}">
                    <a16:creationId xmlns:a16="http://schemas.microsoft.com/office/drawing/2014/main" id="{E77D23BC-E4C6-459C-B19A-73F9902D7B6E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38" t="23691" r="8569" b="188"/>
              <a:stretch/>
            </p:blipFill>
            <p:spPr>
              <a:xfrm>
                <a:off x="7740011" y="372050"/>
                <a:ext cx="704428" cy="52575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1473160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230189"/>
            <a:ext cx="11176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412876"/>
            <a:ext cx="11176000" cy="2850011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9186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chemeClr val="accent1"/>
              </a:gs>
              <a:gs pos="8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110000"/>
        </a:lnSpc>
        <a:spcBef>
          <a:spcPts val="1200"/>
        </a:spcBef>
        <a:buFontTx/>
        <a:buBlip>
          <a:blip r:embed="rId8"/>
        </a:buBlip>
        <a:defRPr sz="3200" kern="1200" baseline="0">
          <a:solidFill>
            <a:srgbClr val="002060"/>
          </a:solidFill>
          <a:latin typeface="Gill Sans MT" pitchFamily="34" charset="0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110000"/>
        </a:lnSpc>
        <a:spcBef>
          <a:spcPts val="1200"/>
        </a:spcBef>
        <a:buFontTx/>
        <a:buBlip>
          <a:blip r:embed="rId9"/>
        </a:buBlip>
        <a:defRPr sz="2800" kern="1200" baseline="0">
          <a:solidFill>
            <a:srgbClr val="002060"/>
          </a:solidFill>
          <a:latin typeface="Gill Sans MT" pitchFamily="34" charset="0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110000"/>
        </a:lnSpc>
        <a:spcBef>
          <a:spcPts val="1200"/>
        </a:spcBef>
        <a:buFontTx/>
        <a:buBlip>
          <a:blip r:embed="rId9"/>
        </a:buBlip>
        <a:defRPr sz="2400" kern="1200" baseline="0">
          <a:solidFill>
            <a:srgbClr val="002060"/>
          </a:solidFill>
          <a:latin typeface="Gill Sans MT" pitchFamily="34" charset="0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110000"/>
        </a:lnSpc>
        <a:spcBef>
          <a:spcPts val="1200"/>
        </a:spcBef>
        <a:buFontTx/>
        <a:buBlip>
          <a:blip r:embed="rId9"/>
        </a:buBlip>
        <a:defRPr sz="2400" kern="1200" baseline="0">
          <a:solidFill>
            <a:srgbClr val="002060"/>
          </a:solidFill>
          <a:latin typeface="Gill Sans MT" pitchFamily="34" charset="0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110000"/>
        </a:lnSpc>
        <a:spcBef>
          <a:spcPts val="1200"/>
        </a:spcBef>
        <a:buFontTx/>
        <a:buBlip>
          <a:blip r:embed="rId9"/>
        </a:buBlip>
        <a:defRPr sz="2400" kern="1200" baseline="0">
          <a:solidFill>
            <a:srgbClr val="002060"/>
          </a:solidFill>
          <a:latin typeface="Gill Sans MT" pitchFamily="34" charset="0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2DC1F-C2E0-49E4-B973-32DBB9EA2B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Lab 13  Code Description</a:t>
            </a:r>
          </a:p>
        </p:txBody>
      </p:sp>
    </p:spTree>
    <p:extLst>
      <p:ext uri="{BB962C8B-B14F-4D97-AF65-F5344CB8AC3E}">
        <p14:creationId xmlns:p14="http://schemas.microsoft.com/office/powerpoint/2010/main" val="334462471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2566328-DC4D-47A0-879E-EBB1E3E27B11}"/>
              </a:ext>
            </a:extLst>
          </p:cNvPr>
          <p:cNvSpPr/>
          <p:nvPr/>
        </p:nvSpPr>
        <p:spPr>
          <a:xfrm>
            <a:off x="228214" y="783771"/>
            <a:ext cx="11903529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%% This code generates a square wave with a given frequency and duty cycle</a:t>
            </a:r>
          </a:p>
          <a:p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% and then filters the signal with a first order RC low pass filter</a:t>
            </a:r>
          </a:p>
          <a:p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%%</a:t>
            </a:r>
          </a:p>
          <a:p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clear;</a:t>
            </a:r>
          </a:p>
          <a:p>
            <a:r>
              <a:rPr lang="en-US" sz="17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clf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7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fo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=10;        </a:t>
            </a:r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% Square wave fundamental frequency in Hz</a:t>
            </a:r>
          </a:p>
          <a:p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To=1/</a:t>
            </a:r>
            <a:r>
              <a:rPr lang="en-US" sz="17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fo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7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T_disp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=5*To;  </a:t>
            </a:r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% duration of the waveform to be displayed</a:t>
            </a:r>
          </a:p>
          <a:p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N=2^16;       </a:t>
            </a:r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% length of the time array</a:t>
            </a:r>
          </a:p>
          <a:p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Ts=</a:t>
            </a:r>
            <a:r>
              <a:rPr lang="en-US" sz="17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T_disp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/(N-1);  </a:t>
            </a:r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% sampling interval  </a:t>
            </a:r>
          </a:p>
          <a:p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t=0:Ts:T_disp;    </a:t>
            </a:r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% time array for 5 cycles of the square wave</a:t>
            </a:r>
          </a:p>
          <a:p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 %% Generate and Plot a square wave.</a:t>
            </a:r>
          </a:p>
          <a:p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duty=50;      </a:t>
            </a:r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% duty cycle is the percent of the period where the signal</a:t>
            </a:r>
          </a:p>
          <a:p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     </a:t>
            </a:r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% is positive</a:t>
            </a:r>
          </a:p>
          <a:p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x=square(2*pi*</a:t>
            </a:r>
            <a:r>
              <a:rPr lang="en-US" sz="17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fo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*</a:t>
            </a:r>
            <a:r>
              <a:rPr lang="en-US" sz="17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t,duty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); </a:t>
            </a:r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% generate a square wave with frequency </a:t>
            </a:r>
            <a:r>
              <a:rPr lang="en-US" sz="1700" dirty="0" err="1">
                <a:solidFill>
                  <a:srgbClr val="3C763D"/>
                </a:solidFill>
                <a:latin typeface="Courier New" panose="02070309020205020404" pitchFamily="49" charset="0"/>
              </a:rPr>
              <a:t>fo</a:t>
            </a:r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 and </a:t>
            </a:r>
          </a:p>
          <a:p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                 </a:t>
            </a:r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% a given duty cycle  </a:t>
            </a:r>
          </a:p>
          <a:p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figure(1)</a:t>
            </a:r>
          </a:p>
          <a:p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subplot(3,1,1);</a:t>
            </a:r>
          </a:p>
          <a:p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plot(</a:t>
            </a:r>
            <a:r>
              <a:rPr lang="en-US" sz="17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t,x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sz="1700" dirty="0" err="1">
                <a:solidFill>
                  <a:srgbClr val="000000"/>
                </a:solidFill>
                <a:latin typeface="Courier New" panose="02070309020205020404" pitchFamily="49" charset="0"/>
              </a:rPr>
              <a:t>ylim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([ -1.2 1.2]);</a:t>
            </a:r>
          </a:p>
          <a:p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 title(</a:t>
            </a:r>
            <a:r>
              <a:rPr lang="en-US" sz="1700" dirty="0">
                <a:solidFill>
                  <a:srgbClr val="A020F0"/>
                </a:solidFill>
                <a:latin typeface="Courier New" panose="02070309020205020404" pitchFamily="49" charset="0"/>
              </a:rPr>
              <a:t>'Square Wave, Time Domain'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en-US" sz="1700" dirty="0" err="1">
                <a:solidFill>
                  <a:srgbClr val="000000"/>
                </a:solidFill>
                <a:latin typeface="Courier New" panose="02070309020205020404" pitchFamily="49" charset="0"/>
              </a:rPr>
              <a:t>xlabel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700" dirty="0">
                <a:solidFill>
                  <a:srgbClr val="A020F0"/>
                </a:solidFill>
                <a:latin typeface="Courier New" panose="02070309020205020404" pitchFamily="49" charset="0"/>
              </a:rPr>
              <a:t>'Time, seconds'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4F386A6-A4BA-479D-AD6B-5AB1E3AA7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214" y="151279"/>
            <a:ext cx="8616800" cy="632492"/>
          </a:xfrm>
        </p:spPr>
        <p:txBody>
          <a:bodyPr/>
          <a:lstStyle/>
          <a:p>
            <a:r>
              <a:rPr lang="en-US" dirty="0"/>
              <a:t>Create and display the square wave</a:t>
            </a:r>
          </a:p>
        </p:txBody>
      </p:sp>
    </p:spTree>
    <p:extLst>
      <p:ext uri="{BB962C8B-B14F-4D97-AF65-F5344CB8AC3E}">
        <p14:creationId xmlns:p14="http://schemas.microsoft.com/office/powerpoint/2010/main" val="2212463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BAE38-EB47-4AFF-8744-366F3A1A1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913" y="156637"/>
            <a:ext cx="9862845" cy="853608"/>
          </a:xfrm>
        </p:spPr>
        <p:txBody>
          <a:bodyPr/>
          <a:lstStyle/>
          <a:p>
            <a:r>
              <a:rPr lang="en-US" dirty="0"/>
              <a:t>Computing and displaying the </a:t>
            </a:r>
            <a:r>
              <a:rPr lang="en-US" dirty="0" err="1"/>
              <a:t>fft</a:t>
            </a:r>
            <a:r>
              <a:rPr lang="en-US" dirty="0"/>
              <a:t> of the input signal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017A132-7E52-4AA0-9002-52CDBD25878E}"/>
              </a:ext>
            </a:extLst>
          </p:cNvPr>
          <p:cNvSpPr/>
          <p:nvPr/>
        </p:nvSpPr>
        <p:spPr>
          <a:xfrm>
            <a:off x="293913" y="853608"/>
            <a:ext cx="11152415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%% Compute the </a:t>
            </a:r>
            <a:r>
              <a:rPr lang="en-US" sz="1700" dirty="0" err="1">
                <a:solidFill>
                  <a:srgbClr val="3C763D"/>
                </a:solidFill>
                <a:latin typeface="Courier New" panose="02070309020205020404" pitchFamily="49" charset="0"/>
              </a:rPr>
              <a:t>fft</a:t>
            </a:r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 of the square wave.</a:t>
            </a:r>
          </a:p>
          <a:p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000000"/>
                </a:solidFill>
                <a:latin typeface="Courier New" panose="02070309020205020404" pitchFamily="49" charset="0"/>
              </a:rPr>
              <a:t>X_fft=fft(x, N);           </a:t>
            </a:r>
            <a:r>
              <a:rPr lang="de-DE" sz="1700" dirty="0">
                <a:solidFill>
                  <a:srgbClr val="3C763D"/>
                </a:solidFill>
                <a:latin typeface="Courier New" panose="02070309020205020404" pitchFamily="49" charset="0"/>
              </a:rPr>
              <a:t>% compute fft </a:t>
            </a:r>
          </a:p>
          <a:p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% The +</a:t>
            </a:r>
            <a:r>
              <a:rPr lang="en-US" sz="1700" dirty="0" err="1">
                <a:solidFill>
                  <a:srgbClr val="3C763D"/>
                </a:solidFill>
                <a:latin typeface="Courier New" panose="02070309020205020404" pitchFamily="49" charset="0"/>
              </a:rPr>
              <a:t>ve</a:t>
            </a:r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 frequency components of the signal are represented by the first</a:t>
            </a:r>
          </a:p>
          <a:p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% half of the array(n=1 to N/2) , </a:t>
            </a:r>
          </a:p>
          <a:p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% The -</a:t>
            </a:r>
            <a:r>
              <a:rPr lang="en-US" sz="1700" dirty="0" err="1">
                <a:solidFill>
                  <a:srgbClr val="3C763D"/>
                </a:solidFill>
                <a:latin typeface="Courier New" panose="02070309020205020404" pitchFamily="49" charset="0"/>
              </a:rPr>
              <a:t>ve</a:t>
            </a:r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 frequency component(N/2+1 to N) of the signal are represented </a:t>
            </a:r>
          </a:p>
          <a:p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% by the second half</a:t>
            </a:r>
          </a:p>
          <a:p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% </a:t>
            </a:r>
            <a:r>
              <a:rPr lang="en-US" sz="1700" dirty="0" err="1">
                <a:solidFill>
                  <a:srgbClr val="3C763D"/>
                </a:solidFill>
                <a:latin typeface="Courier New" panose="02070309020205020404" pitchFamily="49" charset="0"/>
              </a:rPr>
              <a:t>fftshift</a:t>
            </a:r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(X) rearranges the outputs of </a:t>
            </a:r>
            <a:r>
              <a:rPr lang="en-US" sz="1700" dirty="0" err="1">
                <a:solidFill>
                  <a:srgbClr val="3C763D"/>
                </a:solidFill>
                <a:latin typeface="Courier New" panose="02070309020205020404" pitchFamily="49" charset="0"/>
              </a:rPr>
              <a:t>fft</a:t>
            </a:r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, moving the -</a:t>
            </a:r>
            <a:r>
              <a:rPr lang="en-US" sz="1700" dirty="0" err="1">
                <a:solidFill>
                  <a:srgbClr val="3C763D"/>
                </a:solidFill>
                <a:latin typeface="Courier New" panose="02070309020205020404" pitchFamily="49" charset="0"/>
              </a:rPr>
              <a:t>ve</a:t>
            </a:r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 frequency </a:t>
            </a:r>
          </a:p>
          <a:p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% components to the beginning of the array</a:t>
            </a:r>
          </a:p>
          <a:p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% It is useful for visualizing a Fourier transform with the zero-frequency </a:t>
            </a:r>
          </a:p>
          <a:p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% component in the middle of the spectrum.</a:t>
            </a:r>
          </a:p>
          <a:p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000000"/>
                </a:solidFill>
                <a:latin typeface="Courier New" panose="02070309020205020404" pitchFamily="49" charset="0"/>
              </a:rPr>
              <a:t>X1_fft=fftshift(X_fft);</a:t>
            </a:r>
          </a:p>
          <a:p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% generate the frequency axis</a:t>
            </a:r>
          </a:p>
          <a:p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fs=1/Ts;            </a:t>
            </a:r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% sampling frequency</a:t>
            </a:r>
          </a:p>
          <a:p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df=fs/(N);          </a:t>
            </a:r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% frequency spacing</a:t>
            </a:r>
          </a:p>
          <a:p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 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Freq=(-fs/2):</a:t>
            </a:r>
            <a:r>
              <a:rPr lang="en-US" sz="17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df:fs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/2-df; </a:t>
            </a:r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% frequency array</a:t>
            </a:r>
          </a:p>
          <a:p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X1_max=max(abs(X1_fft));</a:t>
            </a:r>
          </a:p>
          <a:p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X1_norm=X1_fft/X1_max;   </a:t>
            </a:r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% normalized spectrum</a:t>
            </a:r>
          </a:p>
          <a:p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subplot(3,1,2);</a:t>
            </a:r>
          </a:p>
          <a:p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plot(</a:t>
            </a:r>
            <a:r>
              <a:rPr lang="en-US" sz="17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Freq,abs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(X1_norm));</a:t>
            </a:r>
          </a:p>
          <a:p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title(</a:t>
            </a:r>
            <a:r>
              <a:rPr lang="en-US" sz="1700" dirty="0">
                <a:solidFill>
                  <a:srgbClr val="A020F0"/>
                </a:solidFill>
                <a:latin typeface="Courier New" panose="02070309020205020404" pitchFamily="49" charset="0"/>
              </a:rPr>
              <a:t>'Square wave, frequency domain'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en-US" sz="1700" dirty="0" err="1">
                <a:solidFill>
                  <a:srgbClr val="000000"/>
                </a:solidFill>
                <a:latin typeface="Courier New" panose="02070309020205020404" pitchFamily="49" charset="0"/>
              </a:rPr>
              <a:t>xlabel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700" dirty="0">
                <a:solidFill>
                  <a:srgbClr val="A020F0"/>
                </a:solidFill>
                <a:latin typeface="Courier New" panose="02070309020205020404" pitchFamily="49" charset="0"/>
              </a:rPr>
              <a:t>'Frequency(Hz)'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pt-BR" sz="1700" dirty="0">
                <a:solidFill>
                  <a:srgbClr val="000000"/>
                </a:solidFill>
                <a:latin typeface="Courier New" panose="02070309020205020404" pitchFamily="49" charset="0"/>
              </a:rPr>
              <a:t>xlim([-10*fo 10*fo]);</a:t>
            </a:r>
          </a:p>
        </p:txBody>
      </p:sp>
    </p:spTree>
    <p:extLst>
      <p:ext uri="{BB962C8B-B14F-4D97-AF65-F5344CB8AC3E}">
        <p14:creationId xmlns:p14="http://schemas.microsoft.com/office/powerpoint/2010/main" val="857017215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08EC2-3DEA-4DB0-BDD4-3B86AE08B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36" y="431552"/>
            <a:ext cx="8616800" cy="1143200"/>
          </a:xfrm>
        </p:spPr>
        <p:txBody>
          <a:bodyPr/>
          <a:lstStyle/>
          <a:p>
            <a:r>
              <a:rPr lang="en-US" dirty="0"/>
              <a:t>Transforming to the time domain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1EAE15-4A0C-45A3-A5B9-53FF4AA16B3C}"/>
              </a:ext>
            </a:extLst>
          </p:cNvPr>
          <p:cNvSpPr/>
          <p:nvPr/>
        </p:nvSpPr>
        <p:spPr>
          <a:xfrm>
            <a:off x="1121229" y="1999012"/>
            <a:ext cx="989787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C763D"/>
                </a:solidFill>
                <a:latin typeface="Courier New" panose="02070309020205020404" pitchFamily="49" charset="0"/>
              </a:rPr>
              <a:t>%% Transform to time domain</a:t>
            </a:r>
          </a:p>
          <a:p>
            <a:r>
              <a:rPr lang="en-US" dirty="0">
                <a:solidFill>
                  <a:srgbClr val="3C763D"/>
                </a:solidFill>
                <a:latin typeface="Courier New" panose="02070309020205020404" pitchFamily="49" charset="0"/>
              </a:rPr>
              <a:t>%Now transform back to the time domain and plot to demonstrate that the</a:t>
            </a:r>
          </a:p>
          <a:p>
            <a:r>
              <a:rPr lang="en-US" dirty="0">
                <a:solidFill>
                  <a:srgbClr val="3C763D"/>
                </a:solidFill>
                <a:latin typeface="Courier New" panose="02070309020205020404" pitchFamily="49" charset="0"/>
              </a:rPr>
              <a:t>%</a:t>
            </a:r>
            <a:r>
              <a:rPr lang="en-US" dirty="0" err="1">
                <a:solidFill>
                  <a:srgbClr val="3C763D"/>
                </a:solidFill>
                <a:latin typeface="Courier New" panose="02070309020205020404" pitchFamily="49" charset="0"/>
              </a:rPr>
              <a:t>fft</a:t>
            </a:r>
            <a:r>
              <a:rPr lang="en-US" dirty="0">
                <a:solidFill>
                  <a:srgbClr val="3C763D"/>
                </a:solidFill>
                <a:latin typeface="Courier New" panose="02070309020205020404" pitchFamily="49" charset="0"/>
              </a:rPr>
              <a:t> function followed by the </a:t>
            </a:r>
            <a:r>
              <a:rPr lang="en-US" dirty="0" err="1">
                <a:solidFill>
                  <a:srgbClr val="3C763D"/>
                </a:solidFill>
                <a:latin typeface="Courier New" panose="02070309020205020404" pitchFamily="49" charset="0"/>
              </a:rPr>
              <a:t>ifft</a:t>
            </a:r>
            <a:r>
              <a:rPr lang="en-US" dirty="0">
                <a:solidFill>
                  <a:srgbClr val="3C763D"/>
                </a:solidFill>
                <a:latin typeface="Courier New" panose="02070309020205020404" pitchFamily="49" charset="0"/>
              </a:rPr>
              <a:t> function gives the original time</a:t>
            </a:r>
          </a:p>
          <a:p>
            <a:r>
              <a:rPr lang="en-US" dirty="0">
                <a:solidFill>
                  <a:srgbClr val="3C763D"/>
                </a:solidFill>
                <a:latin typeface="Courier New" panose="02070309020205020404" pitchFamily="49" charset="0"/>
              </a:rPr>
              <a:t>%domain waveform .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x2=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ifft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X_fft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subplot(3,1,3);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plot(t,x2)</a:t>
            </a:r>
          </a:p>
          <a:p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xlabel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A020F0"/>
                </a:solidFill>
                <a:latin typeface="Courier New" panose="02070309020205020404" pitchFamily="49" charset="0"/>
              </a:rPr>
              <a:t>'Time, seconds'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title(</a:t>
            </a:r>
            <a:r>
              <a:rPr lang="en-US" dirty="0">
                <a:solidFill>
                  <a:srgbClr val="A020F0"/>
                </a:solidFill>
                <a:latin typeface="Courier New" panose="02070309020205020404" pitchFamily="49" charset="0"/>
              </a:rPr>
              <a:t>'Square wave, time domain, using </a:t>
            </a:r>
            <a:r>
              <a:rPr lang="en-US" dirty="0" err="1">
                <a:solidFill>
                  <a:srgbClr val="A020F0"/>
                </a:solidFill>
                <a:latin typeface="Courier New" panose="02070309020205020404" pitchFamily="49" charset="0"/>
              </a:rPr>
              <a:t>ifft</a:t>
            </a:r>
            <a:r>
              <a:rPr lang="en-US" dirty="0">
                <a:solidFill>
                  <a:srgbClr val="A020F0"/>
                </a:solidFill>
                <a:latin typeface="Courier New" panose="02070309020205020404" pitchFamily="49" charset="0"/>
              </a:rPr>
              <a:t>'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ylim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([ -1.2 1.2]);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426186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C1D8B-B38F-41E8-A8DF-DF0077AC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7898" y="0"/>
            <a:ext cx="8616800" cy="1143200"/>
          </a:xfrm>
        </p:spPr>
        <p:txBody>
          <a:bodyPr/>
          <a:lstStyle/>
          <a:p>
            <a:r>
              <a:rPr lang="en-US" dirty="0"/>
              <a:t>Displayed Results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FC5690-9B39-4696-A0E7-BEF42E78CD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264" y="1143200"/>
            <a:ext cx="7772399" cy="5817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962735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1C582-3442-4F1F-B3EF-58C506752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543" y="134951"/>
            <a:ext cx="8616800" cy="681478"/>
          </a:xfrm>
        </p:spPr>
        <p:txBody>
          <a:bodyPr/>
          <a:lstStyle/>
          <a:p>
            <a:r>
              <a:rPr lang="en-US" dirty="0"/>
              <a:t>Defining the filter transfer function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94DF6E-6FF7-48F8-AA13-AC9BD7CF5422}"/>
              </a:ext>
            </a:extLst>
          </p:cNvPr>
          <p:cNvSpPr/>
          <p:nvPr/>
        </p:nvSpPr>
        <p:spPr>
          <a:xfrm>
            <a:off x="391886" y="948690"/>
            <a:ext cx="109347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C763D"/>
                </a:solidFill>
                <a:latin typeface="Courier New" panose="02070309020205020404" pitchFamily="49" charset="0"/>
              </a:rPr>
              <a:t>%% Filter transfer Function </a:t>
            </a:r>
          </a:p>
          <a:p>
            <a:r>
              <a:rPr lang="en-US" dirty="0">
                <a:solidFill>
                  <a:srgbClr val="3C763D"/>
                </a:solidFill>
                <a:latin typeface="Courier New" panose="02070309020205020404" pitchFamily="49" charset="0"/>
              </a:rPr>
              <a:t>%Now filter the frequency domain version with a low-pass filter.</a:t>
            </a:r>
          </a:p>
          <a:p>
            <a:r>
              <a:rPr lang="pl-PL" dirty="0">
                <a:solidFill>
                  <a:srgbClr val="3C763D"/>
                </a:solidFill>
                <a:latin typeface="Courier New" panose="02070309020205020404" pitchFamily="49" charset="0"/>
              </a:rPr>
              <a:t>%H(w)=-Rf/Rs*/(1+jw*Rf*C)</a:t>
            </a:r>
          </a:p>
          <a:p>
            <a:r>
              <a:rPr lang="en-US" dirty="0">
                <a:solidFill>
                  <a:srgbClr val="3C763D"/>
                </a:solidFill>
                <a:latin typeface="Courier New" panose="02070309020205020404" pitchFamily="49" charset="0"/>
              </a:rPr>
              <a:t>%Assume that R=100k and C=0.1uF, </a:t>
            </a:r>
          </a:p>
          <a:p>
            <a:r>
              <a:rPr lang="en-US" dirty="0">
                <a:solidFill>
                  <a:srgbClr val="3C763D"/>
                </a:solidFill>
                <a:latin typeface="Courier New" panose="02070309020205020404" pitchFamily="49" charset="0"/>
              </a:rPr>
              <a:t>% Note that the filtering is performed on the frequency domain version of </a:t>
            </a:r>
          </a:p>
          <a:p>
            <a:r>
              <a:rPr lang="en-US" dirty="0">
                <a:solidFill>
                  <a:srgbClr val="3C763D"/>
                </a:solidFill>
                <a:latin typeface="Courier New" panose="02070309020205020404" pitchFamily="49" charset="0"/>
              </a:rPr>
              <a:t>% the signal and considering the positive and the negative frequency </a:t>
            </a:r>
          </a:p>
          <a:p>
            <a:r>
              <a:rPr lang="en-US" dirty="0">
                <a:solidFill>
                  <a:srgbClr val="3C763D"/>
                </a:solidFill>
                <a:latin typeface="Courier New" panose="02070309020205020404" pitchFamily="49" charset="0"/>
              </a:rPr>
              <a:t>% portions of the signal. The spectrum X1_fft is used which is centered</a:t>
            </a:r>
          </a:p>
          <a:p>
            <a:r>
              <a:rPr lang="en-US" dirty="0">
                <a:solidFill>
                  <a:srgbClr val="3C763D"/>
                </a:solidFill>
                <a:latin typeface="Courier New" panose="02070309020205020404" pitchFamily="49" charset="0"/>
              </a:rPr>
              <a:t>% around zero frequency </a:t>
            </a:r>
          </a:p>
          <a:p>
            <a:r>
              <a:rPr lang="en-US" dirty="0">
                <a:solidFill>
                  <a:srgbClr val="3C763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figure(2)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Rf=1e5   ;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Rs=1e5;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C=1e-7;</a:t>
            </a:r>
          </a:p>
          <a:p>
            <a:r>
              <a:rPr lang="en-US" dirty="0">
                <a:solidFill>
                  <a:srgbClr val="3C763D"/>
                </a:solidFill>
                <a:latin typeface="Courier New" panose="02070309020205020404" pitchFamily="49" charset="0"/>
              </a:rPr>
              <a:t>% filter transfer function H(w)</a:t>
            </a:r>
          </a:p>
          <a:p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Hw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=-Rf/Rs*1./(1+1j*2*pi*Freq*Rf*C); </a:t>
            </a:r>
            <a:r>
              <a:rPr lang="en-US" dirty="0">
                <a:solidFill>
                  <a:srgbClr val="3C763D"/>
                </a:solidFill>
                <a:latin typeface="Courier New" panose="02070309020205020404" pitchFamily="49" charset="0"/>
              </a:rPr>
              <a:t>% Freq is the frequency axis with positive 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                                 </a:t>
            </a:r>
            <a:r>
              <a:rPr lang="en-US" dirty="0">
                <a:solidFill>
                  <a:srgbClr val="3C763D"/>
                </a:solidFill>
                <a:latin typeface="Courier New" panose="02070309020205020404" pitchFamily="49" charset="0"/>
              </a:rPr>
              <a:t>% and negative frequencies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subplot(3,1,1)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plot(Freq, abs(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Hw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))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title(</a:t>
            </a:r>
            <a:r>
              <a:rPr lang="en-US" dirty="0">
                <a:solidFill>
                  <a:srgbClr val="A020F0"/>
                </a:solidFill>
                <a:latin typeface="Courier New" panose="02070309020205020404" pitchFamily="49" charset="0"/>
              </a:rPr>
              <a:t>'Magnitude of Filter Transfer Function H(w)'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xlabel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A020F0"/>
                </a:solidFill>
                <a:latin typeface="Courier New" panose="02070309020205020404" pitchFamily="49" charset="0"/>
              </a:rPr>
              <a:t>'Frequency (Hz)'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Courier New" panose="02070309020205020404" pitchFamily="49" charset="0"/>
              </a:rPr>
              <a:t>xlim([-10*fo 10*fo])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319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DAD1B-01BE-45E1-8F1F-AFED6D46D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862" y="0"/>
            <a:ext cx="8616800" cy="1143200"/>
          </a:xfrm>
        </p:spPr>
        <p:txBody>
          <a:bodyPr/>
          <a:lstStyle/>
          <a:p>
            <a:r>
              <a:rPr lang="en-US" sz="3000" dirty="0"/>
              <a:t>Filtering the input signal, displaying the output signal in both the time and frequency domain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AA6BDB6-76D4-4524-8C74-C5228B1BFABA}"/>
              </a:ext>
            </a:extLst>
          </p:cNvPr>
          <p:cNvSpPr/>
          <p:nvPr/>
        </p:nvSpPr>
        <p:spPr>
          <a:xfrm>
            <a:off x="681803" y="896435"/>
            <a:ext cx="11234057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%% Filtering the input signal</a:t>
            </a:r>
          </a:p>
          <a:p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% calculating the </a:t>
            </a:r>
            <a:r>
              <a:rPr lang="en-US" sz="1700" dirty="0" err="1">
                <a:solidFill>
                  <a:srgbClr val="3C763D"/>
                </a:solidFill>
                <a:latin typeface="Courier New" panose="02070309020205020404" pitchFamily="49" charset="0"/>
              </a:rPr>
              <a:t>fft</a:t>
            </a:r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 of the filtered square wave in the frequency domain</a:t>
            </a:r>
          </a:p>
          <a:p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X1_fft_filtered=X1_fft.*</a:t>
            </a:r>
            <a:r>
              <a:rPr lang="en-US" sz="1700" dirty="0" err="1">
                <a:solidFill>
                  <a:srgbClr val="000000"/>
                </a:solidFill>
                <a:latin typeface="Courier New" panose="02070309020205020404" pitchFamily="49" charset="0"/>
              </a:rPr>
              <a:t>Hw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% </a:t>
            </a:r>
            <a:r>
              <a:rPr lang="en-US" sz="1700" dirty="0" err="1">
                <a:solidFill>
                  <a:srgbClr val="3C763D"/>
                </a:solidFill>
                <a:latin typeface="Courier New" panose="02070309020205020404" pitchFamily="49" charset="0"/>
              </a:rPr>
              <a:t>fft</a:t>
            </a:r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 of the filtered signal</a:t>
            </a:r>
          </a:p>
          <a:p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X1_filtered_norm=X1_fft_filtered/X1_max; </a:t>
            </a:r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% normalizing filtered spectrum</a:t>
            </a:r>
          </a:p>
          <a:p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subplot(3,1,2)</a:t>
            </a:r>
          </a:p>
          <a:p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plot(</a:t>
            </a:r>
            <a:r>
              <a:rPr lang="en-US" sz="17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Freq,abs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(X1_filtered_norm))</a:t>
            </a:r>
          </a:p>
          <a:p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title(</a:t>
            </a:r>
            <a:r>
              <a:rPr lang="en-US" sz="1700" dirty="0">
                <a:solidFill>
                  <a:srgbClr val="A020F0"/>
                </a:solidFill>
                <a:latin typeface="Courier New" panose="02070309020205020404" pitchFamily="49" charset="0"/>
              </a:rPr>
              <a:t>' Spectrum of Filtered Signal'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en-US" sz="1700" dirty="0" err="1">
                <a:solidFill>
                  <a:srgbClr val="000000"/>
                </a:solidFill>
                <a:latin typeface="Courier New" panose="02070309020205020404" pitchFamily="49" charset="0"/>
              </a:rPr>
              <a:t>xlabel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700" dirty="0">
                <a:solidFill>
                  <a:srgbClr val="A020F0"/>
                </a:solidFill>
                <a:latin typeface="Courier New" panose="02070309020205020404" pitchFamily="49" charset="0"/>
              </a:rPr>
              <a:t>'Frequency (Hz)'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pt-BR" sz="1700" dirty="0">
                <a:solidFill>
                  <a:srgbClr val="000000"/>
                </a:solidFill>
                <a:latin typeface="Courier New" panose="02070309020205020404" pitchFamily="49" charset="0"/>
              </a:rPr>
              <a:t>xlim([-10*fo 10*fo ])</a:t>
            </a:r>
          </a:p>
          <a:p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%% </a:t>
            </a:r>
          </a:p>
          <a:p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%% Converting the filtered signal back to the time domain </a:t>
            </a:r>
          </a:p>
          <a:p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% in order to find the inverse </a:t>
            </a:r>
            <a:r>
              <a:rPr lang="en-US" sz="1700" dirty="0" err="1">
                <a:solidFill>
                  <a:srgbClr val="3C763D"/>
                </a:solidFill>
                <a:latin typeface="Courier New" panose="02070309020205020404" pitchFamily="49" charset="0"/>
              </a:rPr>
              <a:t>fft</a:t>
            </a:r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, the spectrum of the signal has to be</a:t>
            </a:r>
          </a:p>
          <a:p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% modified so that the zero frequency is at the beginning of the array, the</a:t>
            </a:r>
          </a:p>
          <a:p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% command used is </a:t>
            </a:r>
            <a:r>
              <a:rPr lang="en-US" sz="1700" dirty="0" err="1">
                <a:solidFill>
                  <a:srgbClr val="3C763D"/>
                </a:solidFill>
                <a:latin typeface="Courier New" panose="02070309020205020404" pitchFamily="49" charset="0"/>
              </a:rPr>
              <a:t>ifftshift</a:t>
            </a:r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 which moves the first N/2 elements of the array</a:t>
            </a:r>
          </a:p>
          <a:p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% to the end of the array. It swaps the right and left portion of the array</a:t>
            </a:r>
          </a:p>
          <a:p>
            <a:r>
              <a:rPr lang="en-US" sz="1700" dirty="0" err="1">
                <a:solidFill>
                  <a:srgbClr val="000000"/>
                </a:solidFill>
                <a:latin typeface="Courier New" panose="02070309020205020404" pitchFamily="49" charset="0"/>
              </a:rPr>
              <a:t>x_filt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17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ifft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7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ifftshift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(X1_fft_filtered)); </a:t>
            </a:r>
            <a:r>
              <a:rPr lang="en-US" sz="1700" dirty="0">
                <a:solidFill>
                  <a:srgbClr val="3C763D"/>
                </a:solidFill>
                <a:latin typeface="Courier New" panose="02070309020205020404" pitchFamily="49" charset="0"/>
              </a:rPr>
              <a:t>% filtered signal, time domain</a:t>
            </a:r>
          </a:p>
          <a:p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subplot(3,1,3);</a:t>
            </a:r>
          </a:p>
          <a:p>
            <a:r>
              <a:rPr lang="en-US" sz="1700" dirty="0" err="1">
                <a:solidFill>
                  <a:srgbClr val="000000"/>
                </a:solidFill>
                <a:latin typeface="Courier New" panose="02070309020205020404" pitchFamily="49" charset="0"/>
              </a:rPr>
              <a:t>x_filt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=real(</a:t>
            </a:r>
            <a:r>
              <a:rPr lang="en-US" sz="1700" dirty="0" err="1">
                <a:solidFill>
                  <a:srgbClr val="000000"/>
                </a:solidFill>
                <a:latin typeface="Courier New" panose="02070309020205020404" pitchFamily="49" charset="0"/>
              </a:rPr>
              <a:t>x_filt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plot(</a:t>
            </a:r>
            <a:r>
              <a:rPr lang="en-US" sz="17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t,x_filt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title(</a:t>
            </a:r>
            <a:r>
              <a:rPr lang="en-US" sz="1700" dirty="0">
                <a:solidFill>
                  <a:srgbClr val="A020F0"/>
                </a:solidFill>
                <a:latin typeface="Courier New" panose="02070309020205020404" pitchFamily="49" charset="0"/>
              </a:rPr>
              <a:t>'Output Filtered Waveform in the Time Domain'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en-US" sz="1700" dirty="0" err="1">
                <a:solidFill>
                  <a:srgbClr val="000000"/>
                </a:solidFill>
                <a:latin typeface="Courier New" panose="02070309020205020404" pitchFamily="49" charset="0"/>
              </a:rPr>
              <a:t>xlabel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700" dirty="0">
                <a:solidFill>
                  <a:srgbClr val="A020F0"/>
                </a:solidFill>
                <a:latin typeface="Courier New" panose="02070309020205020404" pitchFamily="49" charset="0"/>
              </a:rPr>
              <a:t>'Time(s)'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12514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E2803-6DC0-4BD6-A12F-1F71B58CC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854" y="30235"/>
            <a:ext cx="8616800" cy="751256"/>
          </a:xfrm>
        </p:spPr>
        <p:txBody>
          <a:bodyPr/>
          <a:lstStyle/>
          <a:p>
            <a:r>
              <a:rPr lang="en-US" dirty="0"/>
              <a:t>Displayed Output Results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32BF4E-940D-442C-922F-BAF83A2483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3307" y="1033845"/>
            <a:ext cx="7886156" cy="5902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63814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Antonio templat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pic 7 Transient Analysis" id="{F3FCBF60-16F5-4661-8D78-1EA9AC86FA9E}" vid="{339C395A-E50D-4073-843F-4F2FF8DFDD2B}"/>
    </a:ext>
  </a:extLst>
</a:theme>
</file>

<file path=ppt/theme/theme2.xml><?xml version="1.0" encoding="utf-8"?>
<a:theme xmlns:a="http://schemas.openxmlformats.org/drawingml/2006/main" name="Blue Trebuchet 4-3 template-template_April-17-2007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opic 7 Transient Analysis" id="{F3FCBF60-16F5-4661-8D78-1EA9AC86FA9E}" vid="{6BDA1357-E1B7-47B9-8AF9-EAA4F50072C2}"/>
    </a:ext>
  </a:extLst>
</a:theme>
</file>

<file path=ppt/theme/theme3.xml><?xml version="1.0" encoding="utf-8"?>
<a:theme xmlns:a="http://schemas.openxmlformats.org/drawingml/2006/main" name="Customer_and_Partner_Experienc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opic 7 Transient Analysis" id="{F3FCBF60-16F5-4661-8D78-1EA9AC86FA9E}" vid="{0EAC5436-AFEB-42FA-B1C0-6CBA8B25237C}"/>
    </a:ext>
  </a:extLst>
</a:theme>
</file>

<file path=ppt/theme/theme4.xml><?xml version="1.0" encoding="utf-8"?>
<a:theme xmlns:a="http://schemas.openxmlformats.org/drawingml/2006/main" name="Conf_paper_them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opic 7 Transient Analysis" id="{F3FCBF60-16F5-4661-8D78-1EA9AC86FA9E}" vid="{E06E52D0-0FB3-4E5A-8960-F306218E7D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Ciruits_New</Template>
  <TotalTime>30</TotalTime>
  <Words>978</Words>
  <Application>Microsoft Office PowerPoint</Application>
  <PresentationFormat>Widescreen</PresentationFormat>
  <Paragraphs>106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23" baseType="lpstr">
      <vt:lpstr>Arial</vt:lpstr>
      <vt:lpstr>Calibri</vt:lpstr>
      <vt:lpstr>Cambria Math</vt:lpstr>
      <vt:lpstr>Courier New</vt:lpstr>
      <vt:lpstr>Gill Sans MT</vt:lpstr>
      <vt:lpstr>Lato</vt:lpstr>
      <vt:lpstr>Noto Sans Symbols</vt:lpstr>
      <vt:lpstr>Raleway</vt:lpstr>
      <vt:lpstr>Script MT Bold</vt:lpstr>
      <vt:lpstr>Times New Roman</vt:lpstr>
      <vt:lpstr>Verdana</vt:lpstr>
      <vt:lpstr>Antonio template</vt:lpstr>
      <vt:lpstr>Blue Trebuchet 4-3 template-template_April-17-2007</vt:lpstr>
      <vt:lpstr>Customer_and_Partner_Experience_Segoe</vt:lpstr>
      <vt:lpstr>Conf_paper_theme</vt:lpstr>
      <vt:lpstr>Lab 13  Code Description</vt:lpstr>
      <vt:lpstr>Create and display the square wave</vt:lpstr>
      <vt:lpstr>Computing and displaying the fft of the input signal</vt:lpstr>
      <vt:lpstr>Transforming to the time domain</vt:lpstr>
      <vt:lpstr>Displayed Results</vt:lpstr>
      <vt:lpstr>Defining the filter transfer function</vt:lpstr>
      <vt:lpstr>Filtering the input signal, displaying the output signal in both the time and frequency domain</vt:lpstr>
      <vt:lpstr>Displayed Output 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13  Code Description</dc:title>
  <dc:creator>Iman Salama</dc:creator>
  <cp:lastModifiedBy>Salama, Iman</cp:lastModifiedBy>
  <cp:revision>4</cp:revision>
  <dcterms:created xsi:type="dcterms:W3CDTF">2020-11-15T13:48:24Z</dcterms:created>
  <dcterms:modified xsi:type="dcterms:W3CDTF">2021-11-15T00:54:56Z</dcterms:modified>
</cp:coreProperties>
</file>